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301" r:id="rId3"/>
    <p:sldId id="302" r:id="rId4"/>
    <p:sldId id="257" r:id="rId5"/>
    <p:sldId id="303" r:id="rId6"/>
    <p:sldId id="305" r:id="rId7"/>
    <p:sldId id="304" r:id="rId8"/>
    <p:sldId id="313" r:id="rId9"/>
    <p:sldId id="314" r:id="rId10"/>
    <p:sldId id="312" r:id="rId11"/>
    <p:sldId id="306" r:id="rId12"/>
    <p:sldId id="308" r:id="rId13"/>
    <p:sldId id="307" r:id="rId14"/>
    <p:sldId id="309" r:id="rId15"/>
    <p:sldId id="310" r:id="rId16"/>
    <p:sldId id="311" r:id="rId17"/>
    <p:sldId id="320" r:id="rId18"/>
    <p:sldId id="321" r:id="rId19"/>
    <p:sldId id="322" r:id="rId20"/>
    <p:sldId id="316" r:id="rId21"/>
  </p:sldIdLst>
  <p:sldSz cx="9144000" cy="5143500" type="screen16x9"/>
  <p:notesSz cx="6858000" cy="9144000"/>
  <p:embeddedFontLst>
    <p:embeddedFont>
      <p:font typeface="Roboto Black" panose="020B0604020202020204" charset="0"/>
      <p:bold r:id="rId23"/>
      <p:boldItalic r:id="rId24"/>
    </p:embeddedFon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41C7C-E7EE-46C8-BD6B-5F388FE80CC9}" v="1680" dt="2024-03-28T17:14:40.081"/>
  </p1510:revLst>
</p1510:revInfo>
</file>

<file path=ppt/tableStyles.xml><?xml version="1.0" encoding="utf-8"?>
<a:tblStyleLst xmlns:a="http://schemas.openxmlformats.org/drawingml/2006/main" def="{50024695-7C34-46ED-9F7B-4FB05DE7CF2D}">
  <a:tblStyle styleId="{50024695-7C34-46ED-9F7B-4FB05DE7C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ri Meron" userId="21663268-7b72-41e3-a8e0-c59812d84c7c" providerId="ADAL" clId="{07841C7C-E7EE-46C8-BD6B-5F388FE80CC9}"/>
    <pc:docChg chg="undo custSel addSld delSld modSld sldOrd">
      <pc:chgData name="Omri Meron" userId="21663268-7b72-41e3-a8e0-c59812d84c7c" providerId="ADAL" clId="{07841C7C-E7EE-46C8-BD6B-5F388FE80CC9}" dt="2024-03-28T17:17:10.281" v="6792" actId="20577"/>
      <pc:docMkLst>
        <pc:docMk/>
      </pc:docMkLst>
      <pc:sldChg chg="addSp delSp modSp mod">
        <pc:chgData name="Omri Meron" userId="21663268-7b72-41e3-a8e0-c59812d84c7c" providerId="ADAL" clId="{07841C7C-E7EE-46C8-BD6B-5F388FE80CC9}" dt="2024-03-24T13:34:36.173" v="5855" actId="1076"/>
        <pc:sldMkLst>
          <pc:docMk/>
          <pc:sldMk cId="0" sldId="256"/>
        </pc:sldMkLst>
        <pc:picChg chg="add mod">
          <ac:chgData name="Omri Meron" userId="21663268-7b72-41e3-a8e0-c59812d84c7c" providerId="ADAL" clId="{07841C7C-E7EE-46C8-BD6B-5F388FE80CC9}" dt="2024-03-24T13:34:36.173" v="5855" actId="1076"/>
          <ac:picMkLst>
            <pc:docMk/>
            <pc:sldMk cId="0" sldId="256"/>
            <ac:picMk id="2" creationId="{E0477F66-48C8-F5A6-812A-1D3EEBD9DD11}"/>
          </ac:picMkLst>
        </pc:picChg>
        <pc:picChg chg="del">
          <ac:chgData name="Omri Meron" userId="21663268-7b72-41e3-a8e0-c59812d84c7c" providerId="ADAL" clId="{07841C7C-E7EE-46C8-BD6B-5F388FE80CC9}" dt="2024-03-24T13:34:25.636" v="5851" actId="478"/>
          <ac:picMkLst>
            <pc:docMk/>
            <pc:sldMk cId="0" sldId="256"/>
            <ac:picMk id="71" creationId="{0997D079-8F42-354C-A20C-DF9CF9058337}"/>
          </ac:picMkLst>
        </pc:picChg>
      </pc:sldChg>
      <pc:sldChg chg="addSp delSp modSp mod">
        <pc:chgData name="Omri Meron" userId="21663268-7b72-41e3-a8e0-c59812d84c7c" providerId="ADAL" clId="{07841C7C-E7EE-46C8-BD6B-5F388FE80CC9}" dt="2024-03-24T13:34:17.221" v="5847"/>
        <pc:sldMkLst>
          <pc:docMk/>
          <pc:sldMk cId="0" sldId="257"/>
        </pc:sldMkLst>
        <pc:picChg chg="add mod">
          <ac:chgData name="Omri Meron" userId="21663268-7b72-41e3-a8e0-c59812d84c7c" providerId="ADAL" clId="{07841C7C-E7EE-46C8-BD6B-5F388FE80CC9}" dt="2024-03-24T13:34:17.221" v="5847"/>
          <ac:picMkLst>
            <pc:docMk/>
            <pc:sldMk cId="0" sldId="257"/>
            <ac:picMk id="10" creationId="{67603D52-9BB2-7DF2-1B6F-4CF0B7CC18BC}"/>
          </ac:picMkLst>
        </pc:picChg>
        <pc:cxnChg chg="del">
          <ac:chgData name="Omri Meron" userId="21663268-7b72-41e3-a8e0-c59812d84c7c" providerId="ADAL" clId="{07841C7C-E7EE-46C8-BD6B-5F388FE80CC9}" dt="2024-03-24T08:35:46.494" v="0" actId="478"/>
          <ac:cxnSpMkLst>
            <pc:docMk/>
            <pc:sldMk cId="0" sldId="257"/>
            <ac:cxnSpMk id="257" creationId="{00000000-0000-0000-0000-000000000000}"/>
          </ac:cxnSpMkLst>
        </pc:cxnChg>
      </pc:sldChg>
      <pc:sldChg chg="del">
        <pc:chgData name="Omri Meron" userId="21663268-7b72-41e3-a8e0-c59812d84c7c" providerId="ADAL" clId="{07841C7C-E7EE-46C8-BD6B-5F388FE80CC9}" dt="2024-03-24T13:47:23.735" v="5861" actId="2696"/>
        <pc:sldMkLst>
          <pc:docMk/>
          <pc:sldMk cId="2959912352" sldId="294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544347685" sldId="295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2683617250" sldId="296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2630300886" sldId="297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3461336374" sldId="298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3928763985" sldId="299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152060645" sldId="300"/>
        </pc:sldMkLst>
      </pc:sldChg>
      <pc:sldChg chg="addSp modSp">
        <pc:chgData name="Omri Meron" userId="21663268-7b72-41e3-a8e0-c59812d84c7c" providerId="ADAL" clId="{07841C7C-E7EE-46C8-BD6B-5F388FE80CC9}" dt="2024-03-24T13:34:20.858" v="5849"/>
        <pc:sldMkLst>
          <pc:docMk/>
          <pc:sldMk cId="2067419775" sldId="301"/>
        </pc:sldMkLst>
        <pc:picChg chg="add mod">
          <ac:chgData name="Omri Meron" userId="21663268-7b72-41e3-a8e0-c59812d84c7c" providerId="ADAL" clId="{07841C7C-E7EE-46C8-BD6B-5F388FE80CC9}" dt="2024-03-24T13:34:20.858" v="5849"/>
          <ac:picMkLst>
            <pc:docMk/>
            <pc:sldMk cId="2067419775" sldId="301"/>
            <ac:picMk id="2" creationId="{CD15085C-EBFB-267D-3109-60AB46E66072}"/>
          </ac:picMkLst>
        </pc:picChg>
      </pc:sldChg>
      <pc:sldChg chg="addSp modSp mod">
        <pc:chgData name="Omri Meron" userId="21663268-7b72-41e3-a8e0-c59812d84c7c" providerId="ADAL" clId="{07841C7C-E7EE-46C8-BD6B-5F388FE80CC9}" dt="2024-03-24T13:35:16.055" v="5857" actId="1076"/>
        <pc:sldMkLst>
          <pc:docMk/>
          <pc:sldMk cId="517812557" sldId="302"/>
        </pc:sldMkLst>
        <pc:spChg chg="mod">
          <ac:chgData name="Omri Meron" userId="21663268-7b72-41e3-a8e0-c59812d84c7c" providerId="ADAL" clId="{07841C7C-E7EE-46C8-BD6B-5F388FE80CC9}" dt="2024-03-24T13:35:16.055" v="5857" actId="1076"/>
          <ac:spMkLst>
            <pc:docMk/>
            <pc:sldMk cId="517812557" sldId="302"/>
            <ac:spMk id="8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4:18.721" v="5848"/>
          <ac:picMkLst>
            <pc:docMk/>
            <pc:sldMk cId="517812557" sldId="302"/>
            <ac:picMk id="3" creationId="{F4AF852C-1246-3607-7F31-B370CB2EC74E}"/>
          </ac:picMkLst>
        </pc:picChg>
      </pc:sldChg>
      <pc:sldChg chg="addSp delSp modSp mod">
        <pc:chgData name="Omri Meron" userId="21663268-7b72-41e3-a8e0-c59812d84c7c" providerId="ADAL" clId="{07841C7C-E7EE-46C8-BD6B-5F388FE80CC9}" dt="2024-03-24T13:34:22.158" v="5850"/>
        <pc:sldMkLst>
          <pc:docMk/>
          <pc:sldMk cId="88983007" sldId="303"/>
        </pc:sldMkLst>
        <pc:spChg chg="del">
          <ac:chgData name="Omri Meron" userId="21663268-7b72-41e3-a8e0-c59812d84c7c" providerId="ADAL" clId="{07841C7C-E7EE-46C8-BD6B-5F388FE80CC9}" dt="2024-03-24T08:36:02.863" v="3" actId="478"/>
          <ac:spMkLst>
            <pc:docMk/>
            <pc:sldMk cId="88983007" sldId="303"/>
            <ac:spMk id="4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5:57.504" v="1" actId="478"/>
          <ac:spMkLst>
            <pc:docMk/>
            <pc:sldMk cId="88983007" sldId="303"/>
            <ac:spMk id="5" creationId="{89C05632-BBB2-4BFB-B73A-4BECB687A2B8}"/>
          </ac:spMkLst>
        </pc:spChg>
        <pc:spChg chg="del">
          <ac:chgData name="Omri Meron" userId="21663268-7b72-41e3-a8e0-c59812d84c7c" providerId="ADAL" clId="{07841C7C-E7EE-46C8-BD6B-5F388FE80CC9}" dt="2024-03-24T08:36:04.181" v="4" actId="478"/>
          <ac:spMkLst>
            <pc:docMk/>
            <pc:sldMk cId="88983007" sldId="303"/>
            <ac:spMk id="7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5.896" v="5" actId="478"/>
          <ac:spMkLst>
            <pc:docMk/>
            <pc:sldMk cId="88983007" sldId="303"/>
            <ac:spMk id="8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8.036" v="6" actId="478"/>
          <ac:spMkLst>
            <pc:docMk/>
            <pc:sldMk cId="88983007" sldId="303"/>
            <ac:spMk id="12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8.680" v="7" actId="478"/>
          <ac:spMkLst>
            <pc:docMk/>
            <pc:sldMk cId="88983007" sldId="303"/>
            <ac:spMk id="13" creationId="{00000000-0000-0000-0000-000000000000}"/>
          </ac:spMkLst>
        </pc:spChg>
        <pc:grpChg chg="del mod">
          <ac:chgData name="Omri Meron" userId="21663268-7b72-41e3-a8e0-c59812d84c7c" providerId="ADAL" clId="{07841C7C-E7EE-46C8-BD6B-5F388FE80CC9}" dt="2024-03-24T08:39:18.045" v="25"/>
          <ac:grpSpMkLst>
            <pc:docMk/>
            <pc:sldMk cId="88983007" sldId="303"/>
            <ac:grpSpMk id="18" creationId="{A5FE4C9E-D8CD-AC8A-157E-7309978C03E3}"/>
          </ac:grpSpMkLst>
        </pc:grpChg>
        <pc:grpChg chg="del mod">
          <ac:chgData name="Omri Meron" userId="21663268-7b72-41e3-a8e0-c59812d84c7c" providerId="ADAL" clId="{07841C7C-E7EE-46C8-BD6B-5F388FE80CC9}" dt="2024-03-24T08:39:22.357" v="28"/>
          <ac:grpSpMkLst>
            <pc:docMk/>
            <pc:sldMk cId="88983007" sldId="303"/>
            <ac:grpSpMk id="20" creationId="{00D0C2B2-ABE7-C68D-1F9A-6A83C63E99D8}"/>
          </ac:grpSpMkLst>
        </pc:grpChg>
        <pc:grpChg chg="del mod">
          <ac:chgData name="Omri Meron" userId="21663268-7b72-41e3-a8e0-c59812d84c7c" providerId="ADAL" clId="{07841C7C-E7EE-46C8-BD6B-5F388FE80CC9}" dt="2024-03-24T08:39:25.566" v="32"/>
          <ac:grpSpMkLst>
            <pc:docMk/>
            <pc:sldMk cId="88983007" sldId="303"/>
            <ac:grpSpMk id="23" creationId="{BEA3E4EE-B9DA-DADE-9DA0-124C45AE42B1}"/>
          </ac:grpSpMkLst>
        </pc:grpChg>
        <pc:grpChg chg="del mod">
          <ac:chgData name="Omri Meron" userId="21663268-7b72-41e3-a8e0-c59812d84c7c" providerId="ADAL" clId="{07841C7C-E7EE-46C8-BD6B-5F388FE80CC9}" dt="2024-03-24T08:39:33.832" v="49"/>
          <ac:grpSpMkLst>
            <pc:docMk/>
            <pc:sldMk cId="88983007" sldId="303"/>
            <ac:grpSpMk id="27" creationId="{865AAD1C-C8F8-145B-BC4B-B36A67EA48FB}"/>
          </ac:grpSpMkLst>
        </pc:grpChg>
        <pc:grpChg chg="del mod">
          <ac:chgData name="Omri Meron" userId="21663268-7b72-41e3-a8e0-c59812d84c7c" providerId="ADAL" clId="{07841C7C-E7EE-46C8-BD6B-5F388FE80CC9}" dt="2024-03-24T08:39:33.832" v="49"/>
          <ac:grpSpMkLst>
            <pc:docMk/>
            <pc:sldMk cId="88983007" sldId="303"/>
            <ac:grpSpMk id="41" creationId="{5506982D-AF5E-68E9-DD4D-9CA3BD5885BD}"/>
          </ac:grpSpMkLst>
        </pc:grpChg>
        <pc:grpChg chg="del mod">
          <ac:chgData name="Omri Meron" userId="21663268-7b72-41e3-a8e0-c59812d84c7c" providerId="ADAL" clId="{07841C7C-E7EE-46C8-BD6B-5F388FE80CC9}" dt="2024-03-24T08:39:36.527" v="51"/>
          <ac:grpSpMkLst>
            <pc:docMk/>
            <pc:sldMk cId="88983007" sldId="303"/>
            <ac:grpSpMk id="44" creationId="{CFCD87D2-87E5-5239-22E2-B07A7565D78B}"/>
          </ac:grpSpMkLst>
        </pc:grpChg>
        <pc:grpChg chg="mod">
          <ac:chgData name="Omri Meron" userId="21663268-7b72-41e3-a8e0-c59812d84c7c" providerId="ADAL" clId="{07841C7C-E7EE-46C8-BD6B-5F388FE80CC9}" dt="2024-03-24T08:39:36.527" v="51"/>
          <ac:grpSpMkLst>
            <pc:docMk/>
            <pc:sldMk cId="88983007" sldId="303"/>
            <ac:grpSpMk id="46" creationId="{6FBE0C7F-3C3D-AB12-CCA0-E63AF86877B0}"/>
          </ac:grpSpMkLst>
        </pc:grpChg>
        <pc:picChg chg="del">
          <ac:chgData name="Omri Meron" userId="21663268-7b72-41e3-a8e0-c59812d84c7c" providerId="ADAL" clId="{07841C7C-E7EE-46C8-BD6B-5F388FE80CC9}" dt="2024-03-24T08:36:00.660" v="2" actId="478"/>
          <ac:picMkLst>
            <pc:docMk/>
            <pc:sldMk cId="88983007" sldId="303"/>
            <ac:picMk id="2" creationId="{00000000-0000-0000-0000-000000000000}"/>
          </ac:picMkLst>
        </pc:picChg>
        <pc:picChg chg="add mod">
          <ac:chgData name="Omri Meron" userId="21663268-7b72-41e3-a8e0-c59812d84c7c" providerId="ADAL" clId="{07841C7C-E7EE-46C8-BD6B-5F388FE80CC9}" dt="2024-03-24T10:04:36.849" v="852" actId="1076"/>
          <ac:picMkLst>
            <pc:docMk/>
            <pc:sldMk cId="88983007" sldId="303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4:22.158" v="5850"/>
          <ac:picMkLst>
            <pc:docMk/>
            <pc:sldMk cId="88983007" sldId="303"/>
            <ac:picMk id="47" creationId="{FBF78688-0878-4214-09B9-EF65BC016137}"/>
          </ac:picMkLst>
        </pc:picChg>
        <pc:inkChg chg="add del">
          <ac:chgData name="Omri Meron" userId="21663268-7b72-41e3-a8e0-c59812d84c7c" providerId="ADAL" clId="{07841C7C-E7EE-46C8-BD6B-5F388FE80CC9}" dt="2024-03-24T08:38:50.947" v="16" actId="9405"/>
          <ac:inkMkLst>
            <pc:docMk/>
            <pc:sldMk cId="88983007" sldId="303"/>
            <ac:inkMk id="6" creationId="{4D5D5B06-C078-C69E-D6D1-D549D6F894F5}"/>
          </ac:inkMkLst>
        </pc:inkChg>
        <pc:inkChg chg="add del">
          <ac:chgData name="Omri Meron" userId="21663268-7b72-41e3-a8e0-c59812d84c7c" providerId="ADAL" clId="{07841C7C-E7EE-46C8-BD6B-5F388FE80CC9}" dt="2024-03-24T08:38:48.607" v="15" actId="9405"/>
          <ac:inkMkLst>
            <pc:docMk/>
            <pc:sldMk cId="88983007" sldId="303"/>
            <ac:inkMk id="10" creationId="{3A5E7301-3DC2-4AFE-8770-D1FE262DA0CD}"/>
          </ac:inkMkLst>
        </pc:inkChg>
        <pc:inkChg chg="add del">
          <ac:chgData name="Omri Meron" userId="21663268-7b72-41e3-a8e0-c59812d84c7c" providerId="ADAL" clId="{07841C7C-E7EE-46C8-BD6B-5F388FE80CC9}" dt="2024-03-24T08:38:47.845" v="14" actId="9405"/>
          <ac:inkMkLst>
            <pc:docMk/>
            <pc:sldMk cId="88983007" sldId="303"/>
            <ac:inkMk id="11" creationId="{694CF2DB-F53F-00F7-84F6-C75384361454}"/>
          </ac:inkMkLst>
        </pc:inkChg>
        <pc:inkChg chg="add del">
          <ac:chgData name="Omri Meron" userId="21663268-7b72-41e3-a8e0-c59812d84c7c" providerId="ADAL" clId="{07841C7C-E7EE-46C8-BD6B-5F388FE80CC9}" dt="2024-03-24T08:38:58.547" v="18" actId="9405"/>
          <ac:inkMkLst>
            <pc:docMk/>
            <pc:sldMk cId="88983007" sldId="303"/>
            <ac:inkMk id="14" creationId="{74ED1F06-532E-9211-2927-EEE6ACFED546}"/>
          </ac:inkMkLst>
        </pc:inkChg>
        <pc:inkChg chg="add del">
          <ac:chgData name="Omri Meron" userId="21663268-7b72-41e3-a8e0-c59812d84c7c" providerId="ADAL" clId="{07841C7C-E7EE-46C8-BD6B-5F388FE80CC9}" dt="2024-03-24T08:39:07.359" v="20" actId="9405"/>
          <ac:inkMkLst>
            <pc:docMk/>
            <pc:sldMk cId="88983007" sldId="303"/>
            <ac:inkMk id="15" creationId="{354670C8-A4E9-586F-F350-50846DE5FEC5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16" creationId="{4938E402-A9C2-5DE6-3814-712303E005D1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17" creationId="{69D121F0-3E0B-3DD5-CA85-DBDA52436FB6}"/>
          </ac:inkMkLst>
        </pc:inkChg>
        <pc:inkChg chg="add mod">
          <ac:chgData name="Omri Meron" userId="21663268-7b72-41e3-a8e0-c59812d84c7c" providerId="ADAL" clId="{07841C7C-E7EE-46C8-BD6B-5F388FE80CC9}" dt="2024-03-24T08:39:22.357" v="28"/>
          <ac:inkMkLst>
            <pc:docMk/>
            <pc:sldMk cId="88983007" sldId="303"/>
            <ac:inkMk id="19" creationId="{6EBCAC64-89DB-8CBC-E662-314B21C403BE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1" creationId="{5916F6D4-86E2-9D6D-9474-75244A5C3FB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2" creationId="{FEB9CF64-C4B1-5715-C875-F69C7AAD6C8C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4" creationId="{C32F692B-3795-6E1B-36A1-A3EDB3B19A3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5" creationId="{3A68144F-595B-DF01-ADA9-76D0AF21CF05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6" creationId="{2E61FDC2-316C-ACBF-A954-642913790A0F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8" creationId="{DFCC57E4-F1C6-F250-7D62-119F0970D3B9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9" creationId="{BB28A706-B09A-9DAF-7FE7-0E41BE95D8AC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0" creationId="{6E56FF1B-0052-A3B9-48B8-CE4EBE5715BE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1" creationId="{D05DFAF6-E547-031B-5C31-99117A7066E3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2" creationId="{9EBB994E-9365-5ECE-2F98-720950E4892F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3" creationId="{1D6BD8A0-9876-72B9-9C3C-1F8E1530FF2A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4" creationId="{C27D1FE4-0DEA-086A-6262-F60199E77CFB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5" creationId="{4FD04007-A4BB-E47D-281F-7D66BFC551B8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6" creationId="{1892E28D-8E40-514B-AB09-39A88272DF48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7" creationId="{A9A4E333-88FC-06E2-3236-2B1808B4C53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8" creationId="{6EFDC1F4-96AD-A30B-519E-222B501BED52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9" creationId="{9FFCA8B4-513A-AAE8-F5D5-EA2987992857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0" creationId="{2043BB19-8A05-2EC9-F4D2-4E70AD41D2D7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2" creationId="{05CB9907-C37D-0404-E544-697D5189EE32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3" creationId="{50A48341-83FC-080E-D7C2-DC723AA2D776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5" creationId="{C7C7D954-AA54-0739-F778-D949DC23085E}"/>
          </ac:inkMkLst>
        </pc:inkChg>
      </pc:sldChg>
      <pc:sldChg chg="addSp delSp modSp add mod">
        <pc:chgData name="Omri Meron" userId="21663268-7b72-41e3-a8e0-c59812d84c7c" providerId="ADAL" clId="{07841C7C-E7EE-46C8-BD6B-5F388FE80CC9}" dt="2024-03-24T13:36:08.360" v="5858" actId="14100"/>
        <pc:sldMkLst>
          <pc:docMk/>
          <pc:sldMk cId="4006956883" sldId="304"/>
        </pc:sldMkLst>
        <pc:spChg chg="add del mod">
          <ac:chgData name="Omri Meron" userId="21663268-7b72-41e3-a8e0-c59812d84c7c" providerId="ADAL" clId="{07841C7C-E7EE-46C8-BD6B-5F388FE80CC9}" dt="2024-03-24T09:13:05.581" v="481" actId="478"/>
          <ac:spMkLst>
            <pc:docMk/>
            <pc:sldMk cId="4006956883" sldId="304"/>
            <ac:spMk id="7" creationId="{3FF9E74E-684E-3066-0614-451D82AA6B36}"/>
          </ac:spMkLst>
        </pc:spChg>
        <pc:spChg chg="add mod">
          <ac:chgData name="Omri Meron" userId="21663268-7b72-41e3-a8e0-c59812d84c7c" providerId="ADAL" clId="{07841C7C-E7EE-46C8-BD6B-5F388FE80CC9}" dt="2024-03-24T09:13:03.535" v="480"/>
          <ac:spMkLst>
            <pc:docMk/>
            <pc:sldMk cId="4006956883" sldId="304"/>
            <ac:spMk id="8" creationId="{BF92A03B-1A59-C200-D47C-27B1C3C96704}"/>
          </ac:spMkLst>
        </pc:spChg>
        <pc:spChg chg="del">
          <ac:chgData name="Omri Meron" userId="21663268-7b72-41e3-a8e0-c59812d84c7c" providerId="ADAL" clId="{07841C7C-E7EE-46C8-BD6B-5F388FE80CC9}" dt="2024-03-24T08:44:59.205" v="60" actId="478"/>
          <ac:spMkLst>
            <pc:docMk/>
            <pc:sldMk cId="4006956883" sldId="304"/>
            <ac:spMk id="65" creationId="{462BCF43-3739-32AA-F615-F5C071D37DF9}"/>
          </ac:spMkLst>
        </pc:spChg>
        <pc:spChg chg="del">
          <ac:chgData name="Omri Meron" userId="21663268-7b72-41e3-a8e0-c59812d84c7c" providerId="ADAL" clId="{07841C7C-E7EE-46C8-BD6B-5F388FE80CC9}" dt="2024-03-24T09:13:03.205" v="479" actId="478"/>
          <ac:spMkLst>
            <pc:docMk/>
            <pc:sldMk cId="4006956883" sldId="304"/>
            <ac:spMk id="109" creationId="{00000000-0000-0000-0000-000000000000}"/>
          </ac:spMkLst>
        </pc:spChg>
        <pc:grpChg chg="del">
          <ac:chgData name="Omri Meron" userId="21663268-7b72-41e3-a8e0-c59812d84c7c" providerId="ADAL" clId="{07841C7C-E7EE-46C8-BD6B-5F388FE80CC9}" dt="2024-03-24T08:41:46.041" v="54" actId="478"/>
          <ac:grpSpMkLst>
            <pc:docMk/>
            <pc:sldMk cId="4006956883" sldId="304"/>
            <ac:grpSpMk id="46" creationId="{6FBE0C7F-3C3D-AB12-CCA0-E63AF86877B0}"/>
          </ac:grpSpMkLst>
        </pc:grpChg>
        <pc:picChg chg="add del mod">
          <ac:chgData name="Omri Meron" userId="21663268-7b72-41e3-a8e0-c59812d84c7c" providerId="ADAL" clId="{07841C7C-E7EE-46C8-BD6B-5F388FE80CC9}" dt="2024-03-24T08:46:29.193" v="61" actId="478"/>
          <ac:picMkLst>
            <pc:docMk/>
            <pc:sldMk cId="4006956883" sldId="304"/>
            <ac:picMk id="2" creationId="{F921504E-34DA-6B3F-8F15-B45ED629DBFA}"/>
          </ac:picMkLst>
        </pc:picChg>
        <pc:picChg chg="del">
          <ac:chgData name="Omri Meron" userId="21663268-7b72-41e3-a8e0-c59812d84c7c" providerId="ADAL" clId="{07841C7C-E7EE-46C8-BD6B-5F388FE80CC9}" dt="2024-03-24T08:41:41.438" v="53" actId="478"/>
          <ac:picMkLst>
            <pc:docMk/>
            <pc:sldMk cId="4006956883" sldId="304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6:08.360" v="5858" actId="14100"/>
          <ac:picMkLst>
            <pc:docMk/>
            <pc:sldMk cId="4006956883" sldId="304"/>
            <ac:picMk id="5" creationId="{164D7E67-592C-B931-1274-6776F607852C}"/>
          </ac:picMkLst>
        </pc:picChg>
        <pc:picChg chg="add mod">
          <ac:chgData name="Omri Meron" userId="21663268-7b72-41e3-a8e0-c59812d84c7c" providerId="ADAL" clId="{07841C7C-E7EE-46C8-BD6B-5F388FE80CC9}" dt="2024-03-24T13:33:29.378" v="5834" actId="14100"/>
          <ac:picMkLst>
            <pc:docMk/>
            <pc:sldMk cId="4006956883" sldId="304"/>
            <ac:picMk id="10" creationId="{6F77DA98-EEB5-F75D-6A93-F9F3B853A8AD}"/>
          </ac:picMkLst>
        </pc:pic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43" creationId="{50A48341-83FC-080E-D7C2-DC723AA2D776}"/>
          </ac:inkMkLst>
        </pc:inkChg>
      </pc:sldChg>
      <pc:sldChg chg="addSp delSp modSp add mod">
        <pc:chgData name="Omri Meron" userId="21663268-7b72-41e3-a8e0-c59812d84c7c" providerId="ADAL" clId="{07841C7C-E7EE-46C8-BD6B-5F388FE80CC9}" dt="2024-03-24T13:34:15.223" v="5846" actId="14100"/>
        <pc:sldMkLst>
          <pc:docMk/>
          <pc:sldMk cId="4043835165" sldId="305"/>
        </pc:sldMkLst>
        <pc:spChg chg="add del mod">
          <ac:chgData name="Omri Meron" userId="21663268-7b72-41e3-a8e0-c59812d84c7c" providerId="ADAL" clId="{07841C7C-E7EE-46C8-BD6B-5F388FE80CC9}" dt="2024-03-24T08:49:23.327" v="77" actId="478"/>
          <ac:spMkLst>
            <pc:docMk/>
            <pc:sldMk cId="4043835165" sldId="305"/>
            <ac:spMk id="2" creationId="{AB110F2D-4283-C195-CE78-F00F11A75BE8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4" creationId="{5070359B-D2DD-3103-B78D-DB0E689BD7F5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5" creationId="{2DD6BAD7-F9E5-44A7-5C7E-7C190C52E9B8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0" creationId="{D87D23F2-7011-D766-923E-608C5B411221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1" creationId="{2D9E242B-C580-B407-47B1-19E5E1E26465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2" creationId="{D35DFCEB-BFFB-B6E1-F11F-1F7055FD33E4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3" creationId="{2E235371-DEE0-2785-1022-3D97C0DAF3CA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4" creationId="{1B53E7F5-F2C4-9E5B-BC90-AEA1DE17C399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15" creationId="{099FE997-5320-6DB0-43D4-E8992C0CDE4B}"/>
          </ac:spMkLst>
        </pc:spChg>
        <pc:spChg chg="add del mod">
          <ac:chgData name="Omri Meron" userId="21663268-7b72-41e3-a8e0-c59812d84c7c" providerId="ADAL" clId="{07841C7C-E7EE-46C8-BD6B-5F388FE80CC9}" dt="2024-03-24T09:00:49.855" v="299" actId="478"/>
          <ac:spMkLst>
            <pc:docMk/>
            <pc:sldMk cId="4043835165" sldId="305"/>
            <ac:spMk id="18" creationId="{019419FB-5EF7-B84C-5914-0398257636FA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1" creationId="{C7ABFEBA-9057-F778-7AF6-7B702A86DC1D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4" creationId="{11BAA68A-C0A8-3FAA-2FFC-BC539926592C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7" creationId="{286D0239-4770-22B6-9905-C4A409AFA04D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8" creationId="{12171099-A269-DCAB-69E0-3D9E4A5BC7F2}"/>
          </ac:spMkLst>
        </pc:spChg>
        <pc:spChg chg="add del mod">
          <ac:chgData name="Omri Meron" userId="21663268-7b72-41e3-a8e0-c59812d84c7c" providerId="ADAL" clId="{07841C7C-E7EE-46C8-BD6B-5F388FE80CC9}" dt="2024-03-24T09:00:49.120" v="298" actId="478"/>
          <ac:spMkLst>
            <pc:docMk/>
            <pc:sldMk cId="4043835165" sldId="305"/>
            <ac:spMk id="49" creationId="{63C2F666-9F3B-38BA-830A-EA86DA3521F3}"/>
          </ac:spMkLst>
        </pc:spChg>
        <pc:spChg chg="add mod">
          <ac:chgData name="Omri Meron" userId="21663268-7b72-41e3-a8e0-c59812d84c7c" providerId="ADAL" clId="{07841C7C-E7EE-46C8-BD6B-5F388FE80CC9}" dt="2024-03-24T08:50:48.868" v="114" actId="20577"/>
          <ac:spMkLst>
            <pc:docMk/>
            <pc:sldMk cId="4043835165" sldId="305"/>
            <ac:spMk id="50" creationId="{AE3DDDEF-86CA-015E-01F9-5FC8AE9C83D1}"/>
          </ac:spMkLst>
        </pc:spChg>
        <pc:spChg chg="add mod">
          <ac:chgData name="Omri Meron" userId="21663268-7b72-41e3-a8e0-c59812d84c7c" providerId="ADAL" clId="{07841C7C-E7EE-46C8-BD6B-5F388FE80CC9}" dt="2024-03-24T09:07:26.052" v="419" actId="20577"/>
          <ac:spMkLst>
            <pc:docMk/>
            <pc:sldMk cId="4043835165" sldId="305"/>
            <ac:spMk id="51" creationId="{45B6DD43-5E25-BE83-A0C6-2BA97DC2FCAD}"/>
          </ac:spMkLst>
        </pc:spChg>
        <pc:spChg chg="add mod">
          <ac:chgData name="Omri Meron" userId="21663268-7b72-41e3-a8e0-c59812d84c7c" providerId="ADAL" clId="{07841C7C-E7EE-46C8-BD6B-5F388FE80CC9}" dt="2024-03-24T08:52:33.464" v="137" actId="1076"/>
          <ac:spMkLst>
            <pc:docMk/>
            <pc:sldMk cId="4043835165" sldId="305"/>
            <ac:spMk id="53" creationId="{53A179A8-2CA2-2026-B8B7-AAD9B1ECBD27}"/>
          </ac:spMkLst>
        </pc:spChg>
        <pc:spChg chg="add mod">
          <ac:chgData name="Omri Meron" userId="21663268-7b72-41e3-a8e0-c59812d84c7c" providerId="ADAL" clId="{07841C7C-E7EE-46C8-BD6B-5F388FE80CC9}" dt="2024-03-24T08:53:09.696" v="147" actId="1076"/>
          <ac:spMkLst>
            <pc:docMk/>
            <pc:sldMk cId="4043835165" sldId="305"/>
            <ac:spMk id="56" creationId="{9F15C2B6-3452-C562-EB9F-0604252BE150}"/>
          </ac:spMkLst>
        </pc:spChg>
        <pc:spChg chg="add mod">
          <ac:chgData name="Omri Meron" userId="21663268-7b72-41e3-a8e0-c59812d84c7c" providerId="ADAL" clId="{07841C7C-E7EE-46C8-BD6B-5F388FE80CC9}" dt="2024-03-24T08:53:39.204" v="163" actId="1076"/>
          <ac:spMkLst>
            <pc:docMk/>
            <pc:sldMk cId="4043835165" sldId="305"/>
            <ac:spMk id="58" creationId="{37D01E3A-A9E1-E08C-B2EB-FFBE76A1112B}"/>
          </ac:spMkLst>
        </pc:spChg>
        <pc:spChg chg="add mod">
          <ac:chgData name="Omri Meron" userId="21663268-7b72-41e3-a8e0-c59812d84c7c" providerId="ADAL" clId="{07841C7C-E7EE-46C8-BD6B-5F388FE80CC9}" dt="2024-03-24T08:56:51.437" v="233" actId="20577"/>
          <ac:spMkLst>
            <pc:docMk/>
            <pc:sldMk cId="4043835165" sldId="305"/>
            <ac:spMk id="62" creationId="{E74AA79A-8FA2-BE87-6A70-ADF67EE2CE4D}"/>
          </ac:spMkLst>
        </pc:spChg>
        <pc:spChg chg="del">
          <ac:chgData name="Omri Meron" userId="21663268-7b72-41e3-a8e0-c59812d84c7c" providerId="ADAL" clId="{07841C7C-E7EE-46C8-BD6B-5F388FE80CC9}" dt="2024-03-24T09:09:04.255" v="422" actId="478"/>
          <ac:spMkLst>
            <pc:docMk/>
            <pc:sldMk cId="4043835165" sldId="305"/>
            <ac:spMk id="65" creationId="{462BCF43-3739-32AA-F615-F5C071D37DF9}"/>
          </ac:spMkLst>
        </pc:spChg>
        <pc:spChg chg="add mod">
          <ac:chgData name="Omri Meron" userId="21663268-7b72-41e3-a8e0-c59812d84c7c" providerId="ADAL" clId="{07841C7C-E7EE-46C8-BD6B-5F388FE80CC9}" dt="2024-03-24T08:57:11.379" v="241" actId="20577"/>
          <ac:spMkLst>
            <pc:docMk/>
            <pc:sldMk cId="4043835165" sldId="305"/>
            <ac:spMk id="86" creationId="{B00F92FF-1D3A-0BF6-7FE1-FA8B6AEEE298}"/>
          </ac:spMkLst>
        </pc:spChg>
        <pc:spChg chg="add mod">
          <ac:chgData name="Omri Meron" userId="21663268-7b72-41e3-a8e0-c59812d84c7c" providerId="ADAL" clId="{07841C7C-E7EE-46C8-BD6B-5F388FE80CC9}" dt="2024-03-24T08:58:11.636" v="258" actId="20577"/>
          <ac:spMkLst>
            <pc:docMk/>
            <pc:sldMk cId="4043835165" sldId="305"/>
            <ac:spMk id="93" creationId="{5A1852CD-7C65-60A4-5FCE-D196A30B77A1}"/>
          </ac:spMkLst>
        </pc:spChg>
        <pc:spChg chg="add mod">
          <ac:chgData name="Omri Meron" userId="21663268-7b72-41e3-a8e0-c59812d84c7c" providerId="ADAL" clId="{07841C7C-E7EE-46C8-BD6B-5F388FE80CC9}" dt="2024-03-24T09:01:58.605" v="314" actId="1076"/>
          <ac:spMkLst>
            <pc:docMk/>
            <pc:sldMk cId="4043835165" sldId="305"/>
            <ac:spMk id="100" creationId="{BC71029C-53A3-41F6-EC74-C6B3A78BEC19}"/>
          </ac:spMkLst>
        </pc:spChg>
        <pc:spChg chg="add mod">
          <ac:chgData name="Omri Meron" userId="21663268-7b72-41e3-a8e0-c59812d84c7c" providerId="ADAL" clId="{07841C7C-E7EE-46C8-BD6B-5F388FE80CC9}" dt="2024-03-24T09:09:01.826" v="421" actId="1076"/>
          <ac:spMkLst>
            <pc:docMk/>
            <pc:sldMk cId="4043835165" sldId="305"/>
            <ac:spMk id="104" creationId="{62EE44C0-62EC-DCAB-54E5-433B54B63B14}"/>
          </ac:spMkLst>
        </pc:spChg>
        <pc:spChg chg="add mod">
          <ac:chgData name="Omri Meron" userId="21663268-7b72-41e3-a8e0-c59812d84c7c" providerId="ADAL" clId="{07841C7C-E7EE-46C8-BD6B-5F388FE80CC9}" dt="2024-03-24T09:01:39.845" v="309" actId="1076"/>
          <ac:spMkLst>
            <pc:docMk/>
            <pc:sldMk cId="4043835165" sldId="305"/>
            <ac:spMk id="106" creationId="{0EBEB82E-C598-24C8-02CA-AB62F99964FB}"/>
          </ac:spMkLst>
        </pc:spChg>
        <pc:spChg chg="mod">
          <ac:chgData name="Omri Meron" userId="21663268-7b72-41e3-a8e0-c59812d84c7c" providerId="ADAL" clId="{07841C7C-E7EE-46C8-BD6B-5F388FE80CC9}" dt="2024-03-24T08:49:35.492" v="89" actId="20577"/>
          <ac:spMkLst>
            <pc:docMk/>
            <pc:sldMk cId="4043835165" sldId="305"/>
            <ac:spMk id="109" creationId="{00000000-0000-0000-0000-000000000000}"/>
          </ac:spMkLst>
        </pc:spChg>
        <pc:spChg chg="add mod">
          <ac:chgData name="Omri Meron" userId="21663268-7b72-41e3-a8e0-c59812d84c7c" providerId="ADAL" clId="{07841C7C-E7EE-46C8-BD6B-5F388FE80CC9}" dt="2024-03-24T09:05:30.310" v="367" actId="1076"/>
          <ac:spMkLst>
            <pc:docMk/>
            <pc:sldMk cId="4043835165" sldId="305"/>
            <ac:spMk id="113" creationId="{3C8BEF48-863D-4E18-32A1-477FD38E4869}"/>
          </ac:spMkLst>
        </pc:spChg>
        <pc:spChg chg="add mod">
          <ac:chgData name="Omri Meron" userId="21663268-7b72-41e3-a8e0-c59812d84c7c" providerId="ADAL" clId="{07841C7C-E7EE-46C8-BD6B-5F388FE80CC9}" dt="2024-03-24T09:06:04.181" v="377" actId="1076"/>
          <ac:spMkLst>
            <pc:docMk/>
            <pc:sldMk cId="4043835165" sldId="305"/>
            <ac:spMk id="138" creationId="{4EA78E1E-834E-1EB4-A0AE-5153632845AA}"/>
          </ac:spMkLst>
        </pc:spChg>
        <pc:spChg chg="add mod">
          <ac:chgData name="Omri Meron" userId="21663268-7b72-41e3-a8e0-c59812d84c7c" providerId="ADAL" clId="{07841C7C-E7EE-46C8-BD6B-5F388FE80CC9}" dt="2024-03-24T09:06:44.719" v="397" actId="1076"/>
          <ac:spMkLst>
            <pc:docMk/>
            <pc:sldMk cId="4043835165" sldId="305"/>
            <ac:spMk id="139" creationId="{A812691B-50F7-343C-DBD5-3D8DB2031BD0}"/>
          </ac:spMkLst>
        </pc:spChg>
        <pc:spChg chg="add mod">
          <ac:chgData name="Omri Meron" userId="21663268-7b72-41e3-a8e0-c59812d84c7c" providerId="ADAL" clId="{07841C7C-E7EE-46C8-BD6B-5F388FE80CC9}" dt="2024-03-24T09:06:59.820" v="410" actId="20577"/>
          <ac:spMkLst>
            <pc:docMk/>
            <pc:sldMk cId="4043835165" sldId="305"/>
            <ac:spMk id="140" creationId="{4A95D6C7-B2CF-B8D8-A5AE-B5ECC4A1CDEC}"/>
          </ac:spMkLst>
        </pc:spChg>
        <pc:spChg chg="add mod">
          <ac:chgData name="Omri Meron" userId="21663268-7b72-41e3-a8e0-c59812d84c7c" providerId="ADAL" clId="{07841C7C-E7EE-46C8-BD6B-5F388FE80CC9}" dt="2024-03-24T09:11:36.791" v="464" actId="1076"/>
          <ac:spMkLst>
            <pc:docMk/>
            <pc:sldMk cId="4043835165" sldId="305"/>
            <ac:spMk id="143" creationId="{146118F1-E141-4699-2F99-D570E704324A}"/>
          </ac:spMkLst>
        </pc:spChg>
        <pc:spChg chg="add mod">
          <ac:chgData name="Omri Meron" userId="21663268-7b72-41e3-a8e0-c59812d84c7c" providerId="ADAL" clId="{07841C7C-E7EE-46C8-BD6B-5F388FE80CC9}" dt="2024-03-24T09:11:28.576" v="463" actId="1076"/>
          <ac:spMkLst>
            <pc:docMk/>
            <pc:sldMk cId="4043835165" sldId="305"/>
            <ac:spMk id="144" creationId="{AF0AE3CA-6AFC-9C06-D9A3-55C0055A3705}"/>
          </ac:spMkLst>
        </pc:spChg>
        <pc:spChg chg="add mod">
          <ac:chgData name="Omri Meron" userId="21663268-7b72-41e3-a8e0-c59812d84c7c" providerId="ADAL" clId="{07841C7C-E7EE-46C8-BD6B-5F388FE80CC9}" dt="2024-03-24T09:12:07.561" v="478" actId="1076"/>
          <ac:spMkLst>
            <pc:docMk/>
            <pc:sldMk cId="4043835165" sldId="305"/>
            <ac:spMk id="145" creationId="{279D38DE-6B58-8BA9-CB88-9137706CE6C6}"/>
          </ac:spMkLst>
        </pc:spChg>
        <pc:spChg chg="add mod">
          <ac:chgData name="Omri Meron" userId="21663268-7b72-41e3-a8e0-c59812d84c7c" providerId="ADAL" clId="{07841C7C-E7EE-46C8-BD6B-5F388FE80CC9}" dt="2024-03-24T10:41:33.408" v="1696" actId="1076"/>
          <ac:spMkLst>
            <pc:docMk/>
            <pc:sldMk cId="4043835165" sldId="305"/>
            <ac:spMk id="146" creationId="{2A5BD005-DB3C-DB71-02DC-40C35FC5627A}"/>
          </ac:spMkLst>
        </pc:spChg>
        <pc:spChg chg="add mod">
          <ac:chgData name="Omri Meron" userId="21663268-7b72-41e3-a8e0-c59812d84c7c" providerId="ADAL" clId="{07841C7C-E7EE-46C8-BD6B-5F388FE80CC9}" dt="2024-03-24T10:41:40.793" v="1699" actId="20577"/>
          <ac:spMkLst>
            <pc:docMk/>
            <pc:sldMk cId="4043835165" sldId="305"/>
            <ac:spMk id="147" creationId="{EAFC4F4D-4816-59BB-7B09-2FBCD7AAB8FC}"/>
          </ac:spMkLst>
        </pc:spChg>
        <pc:grpChg chg="del">
          <ac:chgData name="Omri Meron" userId="21663268-7b72-41e3-a8e0-c59812d84c7c" providerId="ADAL" clId="{07841C7C-E7EE-46C8-BD6B-5F388FE80CC9}" dt="2024-03-24T08:48:17.678" v="67" actId="478"/>
          <ac:grpSpMkLst>
            <pc:docMk/>
            <pc:sldMk cId="4043835165" sldId="305"/>
            <ac:grpSpMk id="46" creationId="{6FBE0C7F-3C3D-AB12-CCA0-E63AF86877B0}"/>
          </ac:grpSpMkLst>
        </pc:grpChg>
        <pc:picChg chg="del">
          <ac:chgData name="Omri Meron" userId="21663268-7b72-41e3-a8e0-c59812d84c7c" providerId="ADAL" clId="{07841C7C-E7EE-46C8-BD6B-5F388FE80CC9}" dt="2024-03-24T08:48:15.210" v="66" actId="478"/>
          <ac:picMkLst>
            <pc:docMk/>
            <pc:sldMk cId="4043835165" sldId="305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4:15.223" v="5846" actId="14100"/>
          <ac:picMkLst>
            <pc:docMk/>
            <pc:sldMk cId="4043835165" sldId="305"/>
            <ac:picMk id="148" creationId="{DD109965-88DB-6847-18F7-73337FFF2E04}"/>
          </ac:picMkLst>
        </pc:pic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43" creationId="{50A48341-83FC-080E-D7C2-DC723AA2D776}"/>
          </ac:inkMkLst>
        </pc:ink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6" creationId="{D76C6A8E-ECA4-F247-34F5-5C0D0E172165}"/>
          </ac:cxnSpMkLst>
        </pc:cxn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7" creationId="{09D3C867-18BB-D8D0-D72C-ADEFFDF205B9}"/>
          </ac:cxnSpMkLst>
        </pc:cxn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8" creationId="{996A59D3-4902-679F-3247-6F6EC796DEBF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0" creationId="{BC2462CA-D8E4-D3F8-EF44-E6149F65A97D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3" creationId="{4B76B4CE-4EEF-0CCE-0CFE-62FA5F528B90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7" creationId="{B26D56D8-9B52-63A1-D9DB-9C7111A99BF3}"/>
          </ac:cxnSpMkLst>
        </pc:cxnChg>
        <pc:cxnChg chg="add mod">
          <ac:chgData name="Omri Meron" userId="21663268-7b72-41e3-a8e0-c59812d84c7c" providerId="ADAL" clId="{07841C7C-E7EE-46C8-BD6B-5F388FE80CC9}" dt="2024-03-24T08:50:56.336" v="116" actId="1076"/>
          <ac:cxnSpMkLst>
            <pc:docMk/>
            <pc:sldMk cId="4043835165" sldId="305"/>
            <ac:cxnSpMk id="52" creationId="{34B6C474-9D54-43F6-8DB3-43AB760E314A}"/>
          </ac:cxnSpMkLst>
        </pc:cxnChg>
        <pc:cxnChg chg="add mod">
          <ac:chgData name="Omri Meron" userId="21663268-7b72-41e3-a8e0-c59812d84c7c" providerId="ADAL" clId="{07841C7C-E7EE-46C8-BD6B-5F388FE80CC9}" dt="2024-03-24T08:53:01.492" v="145" actId="14100"/>
          <ac:cxnSpMkLst>
            <pc:docMk/>
            <pc:sldMk cId="4043835165" sldId="305"/>
            <ac:cxnSpMk id="54" creationId="{442340E2-536C-8381-E3B9-E5220A9E67F0}"/>
          </ac:cxnSpMkLst>
        </pc:cxnChg>
        <pc:cxnChg chg="add del mod">
          <ac:chgData name="Omri Meron" userId="21663268-7b72-41e3-a8e0-c59812d84c7c" providerId="ADAL" clId="{07841C7C-E7EE-46C8-BD6B-5F388FE80CC9}" dt="2024-03-24T08:55:06.061" v="186" actId="478"/>
          <ac:cxnSpMkLst>
            <pc:docMk/>
            <pc:sldMk cId="4043835165" sldId="305"/>
            <ac:cxnSpMk id="59" creationId="{C13AB1BE-58FD-16CD-E47C-436672573BE4}"/>
          </ac:cxnSpMkLst>
        </pc:cxnChg>
        <pc:cxnChg chg="add del mod">
          <ac:chgData name="Omri Meron" userId="21663268-7b72-41e3-a8e0-c59812d84c7c" providerId="ADAL" clId="{07841C7C-E7EE-46C8-BD6B-5F388FE80CC9}" dt="2024-03-24T08:55:22.334" v="193" actId="478"/>
          <ac:cxnSpMkLst>
            <pc:docMk/>
            <pc:sldMk cId="4043835165" sldId="305"/>
            <ac:cxnSpMk id="67" creationId="{00F6724A-0802-14A4-D4F1-AEBFD78D733A}"/>
          </ac:cxnSpMkLst>
        </pc:cxnChg>
        <pc:cxnChg chg="add mod">
          <ac:chgData name="Omri Meron" userId="21663268-7b72-41e3-a8e0-c59812d84c7c" providerId="ADAL" clId="{07841C7C-E7EE-46C8-BD6B-5F388FE80CC9}" dt="2024-03-24T08:55:43.021" v="197" actId="14100"/>
          <ac:cxnSpMkLst>
            <pc:docMk/>
            <pc:sldMk cId="4043835165" sldId="305"/>
            <ac:cxnSpMk id="69" creationId="{94D13C7A-BD2B-3191-F42E-5367AAB6208F}"/>
          </ac:cxnSpMkLst>
        </pc:cxnChg>
        <pc:cxnChg chg="add mod">
          <ac:chgData name="Omri Meron" userId="21663268-7b72-41e3-a8e0-c59812d84c7c" providerId="ADAL" clId="{07841C7C-E7EE-46C8-BD6B-5F388FE80CC9}" dt="2024-03-24T08:56:14.379" v="202" actId="14100"/>
          <ac:cxnSpMkLst>
            <pc:docMk/>
            <pc:sldMk cId="4043835165" sldId="305"/>
            <ac:cxnSpMk id="70" creationId="{D2FD966F-8EF7-8E01-14E3-24BBECA08489}"/>
          </ac:cxnSpMkLst>
        </pc:cxnChg>
        <pc:cxnChg chg="add del mod">
          <ac:chgData name="Omri Meron" userId="21663268-7b72-41e3-a8e0-c59812d84c7c" providerId="ADAL" clId="{07841C7C-E7EE-46C8-BD6B-5F388FE80CC9}" dt="2024-03-24T08:55:10.576" v="189" actId="478"/>
          <ac:cxnSpMkLst>
            <pc:docMk/>
            <pc:sldMk cId="4043835165" sldId="305"/>
            <ac:cxnSpMk id="77" creationId="{74A207E1-84CB-EB1E-F5C0-4D63EF0D3111}"/>
          </ac:cxnSpMkLst>
        </pc:cxnChg>
        <pc:cxnChg chg="add mod">
          <ac:chgData name="Omri Meron" userId="21663268-7b72-41e3-a8e0-c59812d84c7c" providerId="ADAL" clId="{07841C7C-E7EE-46C8-BD6B-5F388FE80CC9}" dt="2024-03-24T08:55:51.231" v="198" actId="14100"/>
          <ac:cxnSpMkLst>
            <pc:docMk/>
            <pc:sldMk cId="4043835165" sldId="305"/>
            <ac:cxnSpMk id="78" creationId="{C9BE84A8-EE8B-9C09-7219-74D84BD937C7}"/>
          </ac:cxnSpMkLst>
        </pc:cxnChg>
        <pc:cxnChg chg="add mod">
          <ac:chgData name="Omri Meron" userId="21663268-7b72-41e3-a8e0-c59812d84c7c" providerId="ADAL" clId="{07841C7C-E7EE-46C8-BD6B-5F388FE80CC9}" dt="2024-03-24T08:56:02.156" v="199" actId="14100"/>
          <ac:cxnSpMkLst>
            <pc:docMk/>
            <pc:sldMk cId="4043835165" sldId="305"/>
            <ac:cxnSpMk id="80" creationId="{28AFD321-BC9F-4A26-C2A9-BF892FEF00BF}"/>
          </ac:cxnSpMkLst>
        </pc:cxnChg>
        <pc:cxnChg chg="add mod">
          <ac:chgData name="Omri Meron" userId="21663268-7b72-41e3-a8e0-c59812d84c7c" providerId="ADAL" clId="{07841C7C-E7EE-46C8-BD6B-5F388FE80CC9}" dt="2024-03-24T08:57:01.875" v="235" actId="1076"/>
          <ac:cxnSpMkLst>
            <pc:docMk/>
            <pc:sldMk cId="4043835165" sldId="305"/>
            <ac:cxnSpMk id="85" creationId="{1C880F06-1396-0FC9-75D1-E997D5CA5D19}"/>
          </ac:cxnSpMkLst>
        </pc:cxnChg>
        <pc:cxnChg chg="add del mod">
          <ac:chgData name="Omri Meron" userId="21663268-7b72-41e3-a8e0-c59812d84c7c" providerId="ADAL" clId="{07841C7C-E7EE-46C8-BD6B-5F388FE80CC9}" dt="2024-03-24T08:57:52.798" v="250" actId="478"/>
          <ac:cxnSpMkLst>
            <pc:docMk/>
            <pc:sldMk cId="4043835165" sldId="305"/>
            <ac:cxnSpMk id="87" creationId="{C1D6EDFE-C637-2DA7-EDFC-09C319C5873C}"/>
          </ac:cxnSpMkLst>
        </pc:cxnChg>
        <pc:cxnChg chg="add mod">
          <ac:chgData name="Omri Meron" userId="21663268-7b72-41e3-a8e0-c59812d84c7c" providerId="ADAL" clId="{07841C7C-E7EE-46C8-BD6B-5F388FE80CC9}" dt="2024-03-24T09:02:24.750" v="318" actId="14100"/>
          <ac:cxnSpMkLst>
            <pc:docMk/>
            <pc:sldMk cId="4043835165" sldId="305"/>
            <ac:cxnSpMk id="91" creationId="{1CBCCA8F-B79F-43A9-BB5D-5123457A3C81}"/>
          </ac:cxnSpMkLst>
        </pc:cxnChg>
        <pc:cxnChg chg="add mod">
          <ac:chgData name="Omri Meron" userId="21663268-7b72-41e3-a8e0-c59812d84c7c" providerId="ADAL" clId="{07841C7C-E7EE-46C8-BD6B-5F388FE80CC9}" dt="2024-03-24T08:58:00.008" v="252" actId="1076"/>
          <ac:cxnSpMkLst>
            <pc:docMk/>
            <pc:sldMk cId="4043835165" sldId="305"/>
            <ac:cxnSpMk id="92" creationId="{B3AC76C5-566B-BAB6-5939-AD90FC44A51D}"/>
          </ac:cxnSpMkLst>
        </pc:cxnChg>
        <pc:cxnChg chg="add mod">
          <ac:chgData name="Omri Meron" userId="21663268-7b72-41e3-a8e0-c59812d84c7c" providerId="ADAL" clId="{07841C7C-E7EE-46C8-BD6B-5F388FE80CC9}" dt="2024-03-24T08:58:25.015" v="261" actId="14100"/>
          <ac:cxnSpMkLst>
            <pc:docMk/>
            <pc:sldMk cId="4043835165" sldId="305"/>
            <ac:cxnSpMk id="94" creationId="{FE755990-D3EA-5679-5D80-87F750A3D2B0}"/>
          </ac:cxnSpMkLst>
        </pc:cxnChg>
        <pc:cxnChg chg="add mod">
          <ac:chgData name="Omri Meron" userId="21663268-7b72-41e3-a8e0-c59812d84c7c" providerId="ADAL" clId="{07841C7C-E7EE-46C8-BD6B-5F388FE80CC9}" dt="2024-03-24T09:02:03.766" v="316" actId="14100"/>
          <ac:cxnSpMkLst>
            <pc:docMk/>
            <pc:sldMk cId="4043835165" sldId="305"/>
            <ac:cxnSpMk id="98" creationId="{0939FA44-0B36-D429-6B3C-442A4C8B2ACB}"/>
          </ac:cxnSpMkLst>
        </pc:cxnChg>
        <pc:cxnChg chg="add mod">
          <ac:chgData name="Omri Meron" userId="21663268-7b72-41e3-a8e0-c59812d84c7c" providerId="ADAL" clId="{07841C7C-E7EE-46C8-BD6B-5F388FE80CC9}" dt="2024-03-24T09:01:50.322" v="312" actId="1076"/>
          <ac:cxnSpMkLst>
            <pc:docMk/>
            <pc:sldMk cId="4043835165" sldId="305"/>
            <ac:cxnSpMk id="101" creationId="{155ADFA6-882B-C753-7EA0-81320D35C1A1}"/>
          </ac:cxnSpMkLst>
        </pc:cxnChg>
        <pc:cxnChg chg="add mod">
          <ac:chgData name="Omri Meron" userId="21663268-7b72-41e3-a8e0-c59812d84c7c" providerId="ADAL" clId="{07841C7C-E7EE-46C8-BD6B-5F388FE80CC9}" dt="2024-03-24T09:01:53.836" v="313" actId="1076"/>
          <ac:cxnSpMkLst>
            <pc:docMk/>
            <pc:sldMk cId="4043835165" sldId="305"/>
            <ac:cxnSpMk id="107" creationId="{7BA3BB8D-E634-329B-2FC6-42805D375C8C}"/>
          </ac:cxnSpMkLst>
        </pc:cxnChg>
        <pc:cxnChg chg="add mod">
          <ac:chgData name="Omri Meron" userId="21663268-7b72-41e3-a8e0-c59812d84c7c" providerId="ADAL" clId="{07841C7C-E7EE-46C8-BD6B-5F388FE80CC9}" dt="2024-03-24T09:05:16.255" v="365" actId="14100"/>
          <ac:cxnSpMkLst>
            <pc:docMk/>
            <pc:sldMk cId="4043835165" sldId="305"/>
            <ac:cxnSpMk id="108" creationId="{BD13F6E4-1859-1486-6DE5-3D6E28C99FA4}"/>
          </ac:cxnSpMkLst>
        </pc:cxnChg>
        <pc:cxnChg chg="add del mod">
          <ac:chgData name="Omri Meron" userId="21663268-7b72-41e3-a8e0-c59812d84c7c" providerId="ADAL" clId="{07841C7C-E7EE-46C8-BD6B-5F388FE80CC9}" dt="2024-03-24T09:04:40.295" v="356" actId="478"/>
          <ac:cxnSpMkLst>
            <pc:docMk/>
            <pc:sldMk cId="4043835165" sldId="305"/>
            <ac:cxnSpMk id="115" creationId="{F0AF4E0F-5A99-5928-9B56-4A46ABBD9581}"/>
          </ac:cxnSpMkLst>
        </pc:cxnChg>
        <pc:cxnChg chg="add mod">
          <ac:chgData name="Omri Meron" userId="21663268-7b72-41e3-a8e0-c59812d84c7c" providerId="ADAL" clId="{07841C7C-E7EE-46C8-BD6B-5F388FE80CC9}" dt="2024-03-24T09:05:42.392" v="371" actId="14100"/>
          <ac:cxnSpMkLst>
            <pc:docMk/>
            <pc:sldMk cId="4043835165" sldId="305"/>
            <ac:cxnSpMk id="118" creationId="{A9D4EDC0-A5E9-95BB-1965-97021842A205}"/>
          </ac:cxnSpMkLst>
        </pc:cxnChg>
        <pc:cxnChg chg="add mod">
          <ac:chgData name="Omri Meron" userId="21663268-7b72-41e3-a8e0-c59812d84c7c" providerId="ADAL" clId="{07841C7C-E7EE-46C8-BD6B-5F388FE80CC9}" dt="2024-03-24T09:04:21.751" v="354" actId="14100"/>
          <ac:cxnSpMkLst>
            <pc:docMk/>
            <pc:sldMk cId="4043835165" sldId="305"/>
            <ac:cxnSpMk id="119" creationId="{39C55FD6-048C-143C-E8A6-05B2E62E92CB}"/>
          </ac:cxnSpMkLst>
        </pc:cxnChg>
        <pc:cxnChg chg="add mod">
          <ac:chgData name="Omri Meron" userId="21663268-7b72-41e3-a8e0-c59812d84c7c" providerId="ADAL" clId="{07841C7C-E7EE-46C8-BD6B-5F388FE80CC9}" dt="2024-03-24T09:05:26.533" v="366" actId="14100"/>
          <ac:cxnSpMkLst>
            <pc:docMk/>
            <pc:sldMk cId="4043835165" sldId="305"/>
            <ac:cxnSpMk id="125" creationId="{AB967439-747B-CBFD-33C9-2A7035491E03}"/>
          </ac:cxnSpMkLst>
        </pc:cxnChg>
        <pc:cxnChg chg="add mod">
          <ac:chgData name="Omri Meron" userId="21663268-7b72-41e3-a8e0-c59812d84c7c" providerId="ADAL" clId="{07841C7C-E7EE-46C8-BD6B-5F388FE80CC9}" dt="2024-03-24T09:05:58.542" v="375" actId="1076"/>
          <ac:cxnSpMkLst>
            <pc:docMk/>
            <pc:sldMk cId="4043835165" sldId="305"/>
            <ac:cxnSpMk id="136" creationId="{F218E237-4081-1113-D036-9D10BB340E4D}"/>
          </ac:cxnSpMkLst>
        </pc:cxnChg>
        <pc:cxnChg chg="add del">
          <ac:chgData name="Omri Meron" userId="21663268-7b72-41e3-a8e0-c59812d84c7c" providerId="ADAL" clId="{07841C7C-E7EE-46C8-BD6B-5F388FE80CC9}" dt="2024-03-24T09:09:49.933" v="424" actId="478"/>
          <ac:cxnSpMkLst>
            <pc:docMk/>
            <pc:sldMk cId="4043835165" sldId="305"/>
            <ac:cxnSpMk id="142" creationId="{6667C5BA-818F-CA9D-86E0-F5A10F71D341}"/>
          </ac:cxnSpMkLst>
        </pc:cxnChg>
      </pc:sldChg>
      <pc:sldChg chg="add del">
        <pc:chgData name="Omri Meron" userId="21663268-7b72-41e3-a8e0-c59812d84c7c" providerId="ADAL" clId="{07841C7C-E7EE-46C8-BD6B-5F388FE80CC9}" dt="2024-03-24T09:15:17.946" v="483"/>
        <pc:sldMkLst>
          <pc:docMk/>
          <pc:sldMk cId="3881278228" sldId="306"/>
        </pc:sldMkLst>
      </pc:sldChg>
      <pc:sldChg chg="addSp delSp modSp add mod">
        <pc:chgData name="Omri Meron" userId="21663268-7b72-41e3-a8e0-c59812d84c7c" providerId="ADAL" clId="{07841C7C-E7EE-46C8-BD6B-5F388FE80CC9}" dt="2024-03-24T13:32:09.972" v="5818"/>
        <pc:sldMkLst>
          <pc:docMk/>
          <pc:sldMk cId="4129444847" sldId="306"/>
        </pc:sldMkLst>
        <pc:spChg chg="add mod">
          <ac:chgData name="Omri Meron" userId="21663268-7b72-41e3-a8e0-c59812d84c7c" providerId="ADAL" clId="{07841C7C-E7EE-46C8-BD6B-5F388FE80CC9}" dt="2024-03-24T10:43:26.654" v="1930" actId="20577"/>
          <ac:spMkLst>
            <pc:docMk/>
            <pc:sldMk cId="4129444847" sldId="306"/>
            <ac:spMk id="4" creationId="{9826F5C5-272C-62AE-B013-0F472E27FBC1}"/>
          </ac:spMkLst>
        </pc:spChg>
        <pc:spChg chg="del">
          <ac:chgData name="Omri Meron" userId="21663268-7b72-41e3-a8e0-c59812d84c7c" providerId="ADAL" clId="{07841C7C-E7EE-46C8-BD6B-5F388FE80CC9}" dt="2024-03-24T10:18:33.471" v="1060" actId="478"/>
          <ac:spMkLst>
            <pc:docMk/>
            <pc:sldMk cId="4129444847" sldId="306"/>
            <ac:spMk id="65" creationId="{462BCF43-3739-32AA-F615-F5C071D37DF9}"/>
          </ac:spMkLst>
        </pc:spChg>
        <pc:spChg chg="mod">
          <ac:chgData name="Omri Meron" userId="21663268-7b72-41e3-a8e0-c59812d84c7c" providerId="ADAL" clId="{07841C7C-E7EE-46C8-BD6B-5F388FE80CC9}" dt="2024-03-24T09:15:58.260" v="494" actId="20577"/>
          <ac:spMkLst>
            <pc:docMk/>
            <pc:sldMk cId="4129444847" sldId="306"/>
            <ac:spMk id="109" creationId="{00000000-0000-0000-0000-000000000000}"/>
          </ac:spMkLst>
        </pc:spChg>
        <pc:grpChg chg="del">
          <ac:chgData name="Omri Meron" userId="21663268-7b72-41e3-a8e0-c59812d84c7c" providerId="ADAL" clId="{07841C7C-E7EE-46C8-BD6B-5F388FE80CC9}" dt="2024-03-24T09:15:30.960" v="486" actId="478"/>
          <ac:grpSpMkLst>
            <pc:docMk/>
            <pc:sldMk cId="4129444847" sldId="306"/>
            <ac:grpSpMk id="46" creationId="{6FBE0C7F-3C3D-AB12-CCA0-E63AF86877B0}"/>
          </ac:grpSpMkLst>
        </pc:grpChg>
        <pc:picChg chg="add del mod">
          <ac:chgData name="Omri Meron" userId="21663268-7b72-41e3-a8e0-c59812d84c7c" providerId="ADAL" clId="{07841C7C-E7EE-46C8-BD6B-5F388FE80CC9}" dt="2024-03-24T10:20:33.579" v="1062" actId="478"/>
          <ac:picMkLst>
            <pc:docMk/>
            <pc:sldMk cId="4129444847" sldId="306"/>
            <ac:picMk id="2" creationId="{F81EC5DF-3C03-6A3C-FC7C-7BE60452CEFE}"/>
          </ac:picMkLst>
        </pc:picChg>
        <pc:picChg chg="del">
          <ac:chgData name="Omri Meron" userId="21663268-7b72-41e3-a8e0-c59812d84c7c" providerId="ADAL" clId="{07841C7C-E7EE-46C8-BD6B-5F388FE80CC9}" dt="2024-03-24T09:15:28.799" v="485" actId="478"/>
          <ac:picMkLst>
            <pc:docMk/>
            <pc:sldMk cId="4129444847" sldId="306"/>
            <ac:picMk id="3" creationId="{B434B721-5312-32B0-AA39-D4560898CCF2}"/>
          </ac:picMkLst>
        </pc:picChg>
        <pc:picChg chg="add del mod">
          <ac:chgData name="Omri Meron" userId="21663268-7b72-41e3-a8e0-c59812d84c7c" providerId="ADAL" clId="{07841C7C-E7EE-46C8-BD6B-5F388FE80CC9}" dt="2024-03-24T09:21:30.123" v="848" actId="478"/>
          <ac:picMkLst>
            <pc:docMk/>
            <pc:sldMk cId="4129444847" sldId="306"/>
            <ac:picMk id="5" creationId="{91E9B01A-5A60-AA82-BBF7-14022758E128}"/>
          </ac:picMkLst>
        </pc:picChg>
        <pc:picChg chg="add mod">
          <ac:chgData name="Omri Meron" userId="21663268-7b72-41e3-a8e0-c59812d84c7c" providerId="ADAL" clId="{07841C7C-E7EE-46C8-BD6B-5F388FE80CC9}" dt="2024-03-24T10:20:54.483" v="1068" actId="14100"/>
          <ac:picMkLst>
            <pc:docMk/>
            <pc:sldMk cId="4129444847" sldId="306"/>
            <ac:picMk id="6" creationId="{C4193C05-0650-836A-344B-2FD5719D4748}"/>
          </ac:picMkLst>
        </pc:picChg>
        <pc:picChg chg="add mod">
          <ac:chgData name="Omri Meron" userId="21663268-7b72-41e3-a8e0-c59812d84c7c" providerId="ADAL" clId="{07841C7C-E7EE-46C8-BD6B-5F388FE80CC9}" dt="2024-03-24T13:32:09.972" v="5818"/>
          <ac:picMkLst>
            <pc:docMk/>
            <pc:sldMk cId="4129444847" sldId="306"/>
            <ac:picMk id="14" creationId="{94B193D2-9FEF-9B7B-BCD0-E65D81B5960F}"/>
          </ac:picMkLst>
        </pc:pic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43" creationId="{50A48341-83FC-080E-D7C2-DC723AA2D776}"/>
          </ac:inkMkLst>
        </pc:inkChg>
        <pc:cxnChg chg="add mod">
          <ac:chgData name="Omri Meron" userId="21663268-7b72-41e3-a8e0-c59812d84c7c" providerId="ADAL" clId="{07841C7C-E7EE-46C8-BD6B-5F388FE80CC9}" dt="2024-03-24T10:24:28.555" v="1319" actId="208"/>
          <ac:cxnSpMkLst>
            <pc:docMk/>
            <pc:sldMk cId="4129444847" sldId="306"/>
            <ac:cxnSpMk id="8" creationId="{A3886713-9F86-40CA-1BD7-8B66ACCE38A1}"/>
          </ac:cxnSpMkLst>
        </pc:cxnChg>
        <pc:cxnChg chg="add mod">
          <ac:chgData name="Omri Meron" userId="21663268-7b72-41e3-a8e0-c59812d84c7c" providerId="ADAL" clId="{07841C7C-E7EE-46C8-BD6B-5F388FE80CC9}" dt="2024-03-24T10:24:44.379" v="1321" actId="208"/>
          <ac:cxnSpMkLst>
            <pc:docMk/>
            <pc:sldMk cId="4129444847" sldId="306"/>
            <ac:cxnSpMk id="11" creationId="{10486E4E-F7E7-E566-84B4-59A5DF888442}"/>
          </ac:cxnSpMkLst>
        </pc:cxnChg>
        <pc:cxnChg chg="add del mod">
          <ac:chgData name="Omri Meron" userId="21663268-7b72-41e3-a8e0-c59812d84c7c" providerId="ADAL" clId="{07841C7C-E7EE-46C8-BD6B-5F388FE80CC9}" dt="2024-03-24T10:25:05.195" v="1324" actId="478"/>
          <ac:cxnSpMkLst>
            <pc:docMk/>
            <pc:sldMk cId="4129444847" sldId="306"/>
            <ac:cxnSpMk id="13" creationId="{B8FDEBAA-667E-0858-5D28-5E3759EA172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2:02.902" v="5816" actId="14100"/>
        <pc:sldMkLst>
          <pc:docMk/>
          <pc:sldMk cId="2786514786" sldId="307"/>
        </pc:sldMkLst>
        <pc:spChg chg="del mod">
          <ac:chgData name="Omri Meron" userId="21663268-7b72-41e3-a8e0-c59812d84c7c" providerId="ADAL" clId="{07841C7C-E7EE-46C8-BD6B-5F388FE80CC9}" dt="2024-03-24T10:08:49.132" v="854" actId="478"/>
          <ac:spMkLst>
            <pc:docMk/>
            <pc:sldMk cId="2786514786" sldId="307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4T10:30:39.647" v="1657" actId="20577"/>
          <ac:spMkLst>
            <pc:docMk/>
            <pc:sldMk cId="2786514786" sldId="307"/>
            <ac:spMk id="14" creationId="{1672546F-63C0-D93D-FC66-DA2BCEF70253}"/>
          </ac:spMkLst>
        </pc:spChg>
        <pc:spChg chg="add mod">
          <ac:chgData name="Omri Meron" userId="21663268-7b72-41e3-a8e0-c59812d84c7c" providerId="ADAL" clId="{07841C7C-E7EE-46C8-BD6B-5F388FE80CC9}" dt="2024-03-24T10:14:18.271" v="1042" actId="14100"/>
          <ac:spMkLst>
            <pc:docMk/>
            <pc:sldMk cId="2786514786" sldId="307"/>
            <ac:spMk id="18" creationId="{3B6BD2D7-E56D-AFF4-B330-93463DD31276}"/>
          </ac:spMkLst>
        </pc:spChg>
        <pc:spChg chg="del">
          <ac:chgData name="Omri Meron" userId="21663268-7b72-41e3-a8e0-c59812d84c7c" providerId="ADAL" clId="{07841C7C-E7EE-46C8-BD6B-5F388FE80CC9}" dt="2024-03-24T10:14:21.628" v="1043" actId="478"/>
          <ac:spMkLst>
            <pc:docMk/>
            <pc:sldMk cId="2786514786" sldId="307"/>
            <ac:spMk id="65" creationId="{462BCF43-3739-32AA-F615-F5C071D37DF9}"/>
          </ac:spMkLst>
        </pc:spChg>
        <pc:spChg chg="mod">
          <ac:chgData name="Omri Meron" userId="21663268-7b72-41e3-a8e0-c59812d84c7c" providerId="ADAL" clId="{07841C7C-E7EE-46C8-BD6B-5F388FE80CC9}" dt="2024-03-24T10:09:34.676" v="868" actId="1076"/>
          <ac:spMkLst>
            <pc:docMk/>
            <pc:sldMk cId="2786514786" sldId="307"/>
            <ac:spMk id="109" creationId="{00000000-0000-0000-0000-000000000000}"/>
          </ac:spMkLst>
        </pc:spChg>
        <pc:picChg chg="mod">
          <ac:chgData name="Omri Meron" userId="21663268-7b72-41e3-a8e0-c59812d84c7c" providerId="ADAL" clId="{07841C7C-E7EE-46C8-BD6B-5F388FE80CC9}" dt="2024-03-24T10:09:36.117" v="869" actId="1076"/>
          <ac:picMkLst>
            <pc:docMk/>
            <pc:sldMk cId="2786514786" sldId="307"/>
            <ac:picMk id="2" creationId="{F81EC5DF-3C03-6A3C-FC7C-7BE60452CEFE}"/>
          </ac:picMkLst>
        </pc:picChg>
        <pc:picChg chg="mod">
          <ac:chgData name="Omri Meron" userId="21663268-7b72-41e3-a8e0-c59812d84c7c" providerId="ADAL" clId="{07841C7C-E7EE-46C8-BD6B-5F388FE80CC9}" dt="2024-03-24T10:09:44.453" v="872" actId="1076"/>
          <ac:picMkLst>
            <pc:docMk/>
            <pc:sldMk cId="2786514786" sldId="307"/>
            <ac:picMk id="5" creationId="{91E9B01A-5A60-AA82-BBF7-14022758E128}"/>
          </ac:picMkLst>
        </pc:picChg>
        <pc:picChg chg="add mod">
          <ac:chgData name="Omri Meron" userId="21663268-7b72-41e3-a8e0-c59812d84c7c" providerId="ADAL" clId="{07841C7C-E7EE-46C8-BD6B-5F388FE80CC9}" dt="2024-03-24T13:32:02.902" v="5816" actId="14100"/>
          <ac:picMkLst>
            <pc:docMk/>
            <pc:sldMk cId="2786514786" sldId="307"/>
            <ac:picMk id="22" creationId="{126CA456-8DC9-96AE-DE4C-6082AF7CECAA}"/>
          </ac:picMkLst>
        </pc:picChg>
        <pc:cxnChg chg="add mod">
          <ac:chgData name="Omri Meron" userId="21663268-7b72-41e3-a8e0-c59812d84c7c" providerId="ADAL" clId="{07841C7C-E7EE-46C8-BD6B-5F388FE80CC9}" dt="2024-03-24T10:10:25.234" v="875" actId="208"/>
          <ac:cxnSpMkLst>
            <pc:docMk/>
            <pc:sldMk cId="2786514786" sldId="307"/>
            <ac:cxnSpMk id="6" creationId="{E6B88BA0-1730-9DF6-F610-DADE1A0197DA}"/>
          </ac:cxnSpMkLst>
        </pc:cxnChg>
        <pc:cxnChg chg="add mod">
          <ac:chgData name="Omri Meron" userId="21663268-7b72-41e3-a8e0-c59812d84c7c" providerId="ADAL" clId="{07841C7C-E7EE-46C8-BD6B-5F388FE80CC9}" dt="2024-03-24T10:10:43.476" v="880" actId="14100"/>
          <ac:cxnSpMkLst>
            <pc:docMk/>
            <pc:sldMk cId="2786514786" sldId="307"/>
            <ac:cxnSpMk id="8" creationId="{D765364C-ACAF-2125-E8FB-3411354A5149}"/>
          </ac:cxnSpMkLst>
        </pc:cxnChg>
        <pc:cxnChg chg="add mod">
          <ac:chgData name="Omri Meron" userId="21663268-7b72-41e3-a8e0-c59812d84c7c" providerId="ADAL" clId="{07841C7C-E7EE-46C8-BD6B-5F388FE80CC9}" dt="2024-03-24T10:30:49.398" v="1659" actId="208"/>
          <ac:cxnSpMkLst>
            <pc:docMk/>
            <pc:sldMk cId="2786514786" sldId="307"/>
            <ac:cxnSpMk id="15" creationId="{9BF8DA93-C8E7-52E6-187F-280AEF6711F6}"/>
          </ac:cxnSpMkLst>
        </pc:cxnChg>
      </pc:sldChg>
      <pc:sldChg chg="addSp modSp add">
        <pc:chgData name="Omri Meron" userId="21663268-7b72-41e3-a8e0-c59812d84c7c" providerId="ADAL" clId="{07841C7C-E7EE-46C8-BD6B-5F388FE80CC9}" dt="2024-03-24T13:32:06.924" v="5817"/>
        <pc:sldMkLst>
          <pc:docMk/>
          <pc:sldMk cId="3260277809" sldId="308"/>
        </pc:sldMkLst>
        <pc:picChg chg="add mod">
          <ac:chgData name="Omri Meron" userId="21663268-7b72-41e3-a8e0-c59812d84c7c" providerId="ADAL" clId="{07841C7C-E7EE-46C8-BD6B-5F388FE80CC9}" dt="2024-03-24T13:32:06.924" v="5817"/>
          <ac:picMkLst>
            <pc:docMk/>
            <pc:sldMk cId="3260277809" sldId="308"/>
            <ac:picMk id="3" creationId="{03537F3B-58C6-641A-7DDA-2C7B165E2BAD}"/>
          </ac:picMkLst>
        </pc:picChg>
      </pc:sldChg>
      <pc:sldChg chg="addSp delSp modSp add mod">
        <pc:chgData name="Omri Meron" userId="21663268-7b72-41e3-a8e0-c59812d84c7c" providerId="ADAL" clId="{07841C7C-E7EE-46C8-BD6B-5F388FE80CC9}" dt="2024-03-24T13:31:58.494" v="5814"/>
        <pc:sldMkLst>
          <pc:docMk/>
          <pc:sldMk cId="976057134" sldId="309"/>
        </pc:sldMkLst>
        <pc:spChg chg="mod">
          <ac:chgData name="Omri Meron" userId="21663268-7b72-41e3-a8e0-c59812d84c7c" providerId="ADAL" clId="{07841C7C-E7EE-46C8-BD6B-5F388FE80CC9}" dt="2024-03-24T12:37:15.536" v="3273" actId="20577"/>
          <ac:spMkLst>
            <pc:docMk/>
            <pc:sldMk cId="976057134" sldId="309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4T10:50:44.866" v="2153" actId="20577"/>
          <ac:spMkLst>
            <pc:docMk/>
            <pc:sldMk cId="976057134" sldId="309"/>
            <ac:spMk id="11" creationId="{BE86BCBB-2DF0-240A-D408-31D062637E30}"/>
          </ac:spMkLst>
        </pc:spChg>
        <pc:spChg chg="add mod">
          <ac:chgData name="Omri Meron" userId="21663268-7b72-41e3-a8e0-c59812d84c7c" providerId="ADAL" clId="{07841C7C-E7EE-46C8-BD6B-5F388FE80CC9}" dt="2024-03-24T10:51:54.021" v="2171" actId="14100"/>
          <ac:spMkLst>
            <pc:docMk/>
            <pc:sldMk cId="976057134" sldId="309"/>
            <ac:spMk id="14" creationId="{76447887-42D5-1FE4-A454-2204027DC0BD}"/>
          </ac:spMkLst>
        </pc:spChg>
        <pc:spChg chg="add del mod">
          <ac:chgData name="Omri Meron" userId="21663268-7b72-41e3-a8e0-c59812d84c7c" providerId="ADAL" clId="{07841C7C-E7EE-46C8-BD6B-5F388FE80CC9}" dt="2024-03-24T10:52:07.425" v="2174" actId="478"/>
          <ac:spMkLst>
            <pc:docMk/>
            <pc:sldMk cId="976057134" sldId="309"/>
            <ac:spMk id="15" creationId="{669554C4-F807-65F5-B357-F497ECFF1CFC}"/>
          </ac:spMkLst>
        </pc:spChg>
        <pc:spChg chg="mod">
          <ac:chgData name="Omri Meron" userId="21663268-7b72-41e3-a8e0-c59812d84c7c" providerId="ADAL" clId="{07841C7C-E7EE-46C8-BD6B-5F388FE80CC9}" dt="2024-03-24T10:40:18.290" v="1669" actId="20577"/>
          <ac:spMkLst>
            <pc:docMk/>
            <pc:sldMk cId="976057134" sldId="309"/>
            <ac:spMk id="109" creationId="{00000000-0000-0000-0000-000000000000}"/>
          </ac:spMkLst>
        </pc:spChg>
        <pc:picChg chg="del">
          <ac:chgData name="Omri Meron" userId="21663268-7b72-41e3-a8e0-c59812d84c7c" providerId="ADAL" clId="{07841C7C-E7EE-46C8-BD6B-5F388FE80CC9}" dt="2024-03-24T10:40:04.103" v="1661" actId="478"/>
          <ac:picMkLst>
            <pc:docMk/>
            <pc:sldMk cId="976057134" sldId="309"/>
            <ac:picMk id="2" creationId="{F81EC5DF-3C03-6A3C-FC7C-7BE60452CEFE}"/>
          </ac:picMkLst>
        </pc:picChg>
        <pc:picChg chg="add mod">
          <ac:chgData name="Omri Meron" userId="21663268-7b72-41e3-a8e0-c59812d84c7c" providerId="ADAL" clId="{07841C7C-E7EE-46C8-BD6B-5F388FE80CC9}" dt="2024-03-24T10:50:18.332" v="2136" actId="14100"/>
          <ac:picMkLst>
            <pc:docMk/>
            <pc:sldMk cId="976057134" sldId="309"/>
            <ac:picMk id="5" creationId="{4E29EC39-3179-A9DA-C28F-CD3E3A5E20A7}"/>
          </ac:picMkLst>
        </pc:picChg>
        <pc:picChg chg="add mod">
          <ac:chgData name="Omri Meron" userId="21663268-7b72-41e3-a8e0-c59812d84c7c" providerId="ADAL" clId="{07841C7C-E7EE-46C8-BD6B-5F388FE80CC9}" dt="2024-03-24T10:50:53.452" v="2154" actId="1076"/>
          <ac:picMkLst>
            <pc:docMk/>
            <pc:sldMk cId="976057134" sldId="309"/>
            <ac:picMk id="7" creationId="{B122160C-92BF-192C-D4BB-42C848B4A064}"/>
          </ac:picMkLst>
        </pc:picChg>
        <pc:picChg chg="add mod">
          <ac:chgData name="Omri Meron" userId="21663268-7b72-41e3-a8e0-c59812d84c7c" providerId="ADAL" clId="{07841C7C-E7EE-46C8-BD6B-5F388FE80CC9}" dt="2024-03-24T13:31:58.494" v="5814"/>
          <ac:picMkLst>
            <pc:docMk/>
            <pc:sldMk cId="976057134" sldId="309"/>
            <ac:picMk id="16" creationId="{AF22B544-B77C-460A-4281-4634226675C4}"/>
          </ac:picMkLst>
        </pc:picChg>
        <pc:cxnChg chg="add mod">
          <ac:chgData name="Omri Meron" userId="21663268-7b72-41e3-a8e0-c59812d84c7c" providerId="ADAL" clId="{07841C7C-E7EE-46C8-BD6B-5F388FE80CC9}" dt="2024-03-24T10:50:18.332" v="2136" actId="14100"/>
          <ac:cxnSpMkLst>
            <pc:docMk/>
            <pc:sldMk cId="976057134" sldId="309"/>
            <ac:cxnSpMk id="10" creationId="{E18D3910-225D-CC54-F89A-CE209CF88F66}"/>
          </ac:cxnSpMkLst>
        </pc:cxnChg>
        <pc:cxnChg chg="add mod">
          <ac:chgData name="Omri Meron" userId="21663268-7b72-41e3-a8e0-c59812d84c7c" providerId="ADAL" clId="{07841C7C-E7EE-46C8-BD6B-5F388FE80CC9}" dt="2024-03-24T10:51:00.891" v="2156" actId="1076"/>
          <ac:cxnSpMkLst>
            <pc:docMk/>
            <pc:sldMk cId="976057134" sldId="309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1:55.209" v="5813"/>
        <pc:sldMkLst>
          <pc:docMk/>
          <pc:sldMk cId="3694651672" sldId="310"/>
        </pc:sldMkLst>
        <pc:spChg chg="mod">
          <ac:chgData name="Omri Meron" userId="21663268-7b72-41e3-a8e0-c59812d84c7c" providerId="ADAL" clId="{07841C7C-E7EE-46C8-BD6B-5F388FE80CC9}" dt="2024-03-24T10:58:35.622" v="2414" actId="255"/>
          <ac:spMkLst>
            <pc:docMk/>
            <pc:sldMk cId="3694651672" sldId="310"/>
            <ac:spMk id="4" creationId="{9826F5C5-272C-62AE-B013-0F472E27FBC1}"/>
          </ac:spMkLst>
        </pc:spChg>
        <pc:spChg chg="add del mod">
          <ac:chgData name="Omri Meron" userId="21663268-7b72-41e3-a8e0-c59812d84c7c" providerId="ADAL" clId="{07841C7C-E7EE-46C8-BD6B-5F388FE80CC9}" dt="2024-03-24T10:54:08.345" v="2300" actId="478"/>
          <ac:spMkLst>
            <pc:docMk/>
            <pc:sldMk cId="3694651672" sldId="310"/>
            <ac:spMk id="6" creationId="{B4EBF4A9-DD70-D68D-FE8E-4C99CD93A6EE}"/>
          </ac:spMkLst>
        </pc:spChg>
        <pc:spChg chg="del">
          <ac:chgData name="Omri Meron" userId="21663268-7b72-41e3-a8e0-c59812d84c7c" providerId="ADAL" clId="{07841C7C-E7EE-46C8-BD6B-5F388FE80CC9}" dt="2024-03-24T10:52:27.384" v="2178" actId="478"/>
          <ac:spMkLst>
            <pc:docMk/>
            <pc:sldMk cId="3694651672" sldId="310"/>
            <ac:spMk id="11" creationId="{BE86BCBB-2DF0-240A-D408-31D062637E30}"/>
          </ac:spMkLst>
        </pc:spChg>
        <pc:spChg chg="del">
          <ac:chgData name="Omri Meron" userId="21663268-7b72-41e3-a8e0-c59812d84c7c" providerId="ADAL" clId="{07841C7C-E7EE-46C8-BD6B-5F388FE80CC9}" dt="2024-03-24T10:52:30.325" v="2181" actId="478"/>
          <ac:spMkLst>
            <pc:docMk/>
            <pc:sldMk cId="3694651672" sldId="310"/>
            <ac:spMk id="14" creationId="{76447887-42D5-1FE4-A454-2204027DC0BD}"/>
          </ac:spMkLst>
        </pc:spChg>
        <pc:picChg chg="add mod">
          <ac:chgData name="Omri Meron" userId="21663268-7b72-41e3-a8e0-c59812d84c7c" providerId="ADAL" clId="{07841C7C-E7EE-46C8-BD6B-5F388FE80CC9}" dt="2024-03-24T11:12:00.934" v="2418" actId="1076"/>
          <ac:picMkLst>
            <pc:docMk/>
            <pc:sldMk cId="3694651672" sldId="310"/>
            <ac:picMk id="2" creationId="{FBBC2A7E-47AA-E8D9-619F-952D882F63BB}"/>
          </ac:picMkLst>
        </pc:picChg>
        <pc:picChg chg="add mod">
          <ac:chgData name="Omri Meron" userId="21663268-7b72-41e3-a8e0-c59812d84c7c" providerId="ADAL" clId="{07841C7C-E7EE-46C8-BD6B-5F388FE80CC9}" dt="2024-03-24T10:54:01.064" v="2297"/>
          <ac:picMkLst>
            <pc:docMk/>
            <pc:sldMk cId="3694651672" sldId="310"/>
            <ac:picMk id="3" creationId="{E0B65AAD-5C2E-E288-3008-9953D0AE60EE}"/>
          </ac:picMkLst>
        </pc:picChg>
        <pc:picChg chg="del">
          <ac:chgData name="Omri Meron" userId="21663268-7b72-41e3-a8e0-c59812d84c7c" providerId="ADAL" clId="{07841C7C-E7EE-46C8-BD6B-5F388FE80CC9}" dt="2024-03-24T10:52:24.867" v="2176" actId="478"/>
          <ac:picMkLst>
            <pc:docMk/>
            <pc:sldMk cId="3694651672" sldId="310"/>
            <ac:picMk id="5" creationId="{4E29EC39-3179-A9DA-C28F-CD3E3A5E20A7}"/>
          </ac:picMkLst>
        </pc:picChg>
        <pc:picChg chg="del">
          <ac:chgData name="Omri Meron" userId="21663268-7b72-41e3-a8e0-c59812d84c7c" providerId="ADAL" clId="{07841C7C-E7EE-46C8-BD6B-5F388FE80CC9}" dt="2024-03-24T10:52:28.036" v="2179" actId="478"/>
          <ac:picMkLst>
            <pc:docMk/>
            <pc:sldMk cId="3694651672" sldId="310"/>
            <ac:picMk id="7" creationId="{B122160C-92BF-192C-D4BB-42C848B4A064}"/>
          </ac:picMkLst>
        </pc:picChg>
        <pc:picChg chg="add mod">
          <ac:chgData name="Omri Meron" userId="21663268-7b72-41e3-a8e0-c59812d84c7c" providerId="ADAL" clId="{07841C7C-E7EE-46C8-BD6B-5F388FE80CC9}" dt="2024-03-24T13:31:55.209" v="5813"/>
          <ac:picMkLst>
            <pc:docMk/>
            <pc:sldMk cId="3694651672" sldId="310"/>
            <ac:picMk id="8" creationId="{691533A4-7A70-9F00-37E5-80211F0A63C1}"/>
          </ac:picMkLst>
        </pc:picChg>
        <pc:cxnChg chg="del">
          <ac:chgData name="Omri Meron" userId="21663268-7b72-41e3-a8e0-c59812d84c7c" providerId="ADAL" clId="{07841C7C-E7EE-46C8-BD6B-5F388FE80CC9}" dt="2024-03-24T10:52:26.175" v="2177" actId="478"/>
          <ac:cxnSpMkLst>
            <pc:docMk/>
            <pc:sldMk cId="3694651672" sldId="310"/>
            <ac:cxnSpMk id="10" creationId="{E18D3910-225D-CC54-F89A-CE209CF88F66}"/>
          </ac:cxnSpMkLst>
        </pc:cxnChg>
        <pc:cxnChg chg="del">
          <ac:chgData name="Omri Meron" userId="21663268-7b72-41e3-a8e0-c59812d84c7c" providerId="ADAL" clId="{07841C7C-E7EE-46C8-BD6B-5F388FE80CC9}" dt="2024-03-24T10:52:28.754" v="2180" actId="478"/>
          <ac:cxnSpMkLst>
            <pc:docMk/>
            <pc:sldMk cId="3694651672" sldId="310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8T17:02:48.404" v="6375" actId="20577"/>
        <pc:sldMkLst>
          <pc:docMk/>
          <pc:sldMk cId="94696881" sldId="311"/>
        </pc:sldMkLst>
        <pc:spChg chg="add mod">
          <ac:chgData name="Omri Meron" userId="21663268-7b72-41e3-a8e0-c59812d84c7c" providerId="ADAL" clId="{07841C7C-E7EE-46C8-BD6B-5F388FE80CC9}" dt="2024-03-28T16:57:45.770" v="6064" actId="1076"/>
          <ac:spMkLst>
            <pc:docMk/>
            <pc:sldMk cId="94696881" sldId="311"/>
            <ac:spMk id="3" creationId="{8F0EE315-E562-3021-D679-6A6FCA521283}"/>
          </ac:spMkLst>
        </pc:spChg>
        <pc:spChg chg="del mod">
          <ac:chgData name="Omri Meron" userId="21663268-7b72-41e3-a8e0-c59812d84c7c" providerId="ADAL" clId="{07841C7C-E7EE-46C8-BD6B-5F388FE80CC9}" dt="2024-03-28T16:56:16.661" v="6049" actId="478"/>
          <ac:spMkLst>
            <pc:docMk/>
            <pc:sldMk cId="94696881" sldId="311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8T16:57:45.770" v="6064" actId="1076"/>
          <ac:spMkLst>
            <pc:docMk/>
            <pc:sldMk cId="94696881" sldId="311"/>
            <ac:spMk id="5" creationId="{7B619505-8265-B422-BB3F-F4B2507584D6}"/>
          </ac:spMkLst>
        </pc:spChg>
        <pc:spChg chg="add mod">
          <ac:chgData name="Omri Meron" userId="21663268-7b72-41e3-a8e0-c59812d84c7c" providerId="ADAL" clId="{07841C7C-E7EE-46C8-BD6B-5F388FE80CC9}" dt="2024-03-28T16:57:49.993" v="6065" actId="1076"/>
          <ac:spMkLst>
            <pc:docMk/>
            <pc:sldMk cId="94696881" sldId="311"/>
            <ac:spMk id="6" creationId="{84CB6B50-78A8-515F-F38B-C28BA3182254}"/>
          </ac:spMkLst>
        </pc:spChg>
        <pc:spChg chg="add mod">
          <ac:chgData name="Omri Meron" userId="21663268-7b72-41e3-a8e0-c59812d84c7c" providerId="ADAL" clId="{07841C7C-E7EE-46C8-BD6B-5F388FE80CC9}" dt="2024-03-28T16:58:12.077" v="6067" actId="1076"/>
          <ac:spMkLst>
            <pc:docMk/>
            <pc:sldMk cId="94696881" sldId="311"/>
            <ac:spMk id="7" creationId="{292F4C33-5017-030A-38AC-ED6BE0632328}"/>
          </ac:spMkLst>
        </pc:spChg>
        <pc:spChg chg="add mod">
          <ac:chgData name="Omri Meron" userId="21663268-7b72-41e3-a8e0-c59812d84c7c" providerId="ADAL" clId="{07841C7C-E7EE-46C8-BD6B-5F388FE80CC9}" dt="2024-03-28T16:58:21.679" v="6069" actId="1076"/>
          <ac:spMkLst>
            <pc:docMk/>
            <pc:sldMk cId="94696881" sldId="311"/>
            <ac:spMk id="8" creationId="{29389075-FE34-B1E5-AC87-7207544A50EB}"/>
          </ac:spMkLst>
        </pc:spChg>
        <pc:spChg chg="add mod">
          <ac:chgData name="Omri Meron" userId="21663268-7b72-41e3-a8e0-c59812d84c7c" providerId="ADAL" clId="{07841C7C-E7EE-46C8-BD6B-5F388FE80CC9}" dt="2024-03-28T16:58:49.895" v="6095" actId="1076"/>
          <ac:spMkLst>
            <pc:docMk/>
            <pc:sldMk cId="94696881" sldId="311"/>
            <ac:spMk id="10" creationId="{E2285CF9-EA0C-2742-F193-B7D3A9142181}"/>
          </ac:spMkLst>
        </pc:spChg>
        <pc:spChg chg="add mod">
          <ac:chgData name="Omri Meron" userId="21663268-7b72-41e3-a8e0-c59812d84c7c" providerId="ADAL" clId="{07841C7C-E7EE-46C8-BD6B-5F388FE80CC9}" dt="2024-03-28T16:58:57.011" v="6097" actId="1076"/>
          <ac:spMkLst>
            <pc:docMk/>
            <pc:sldMk cId="94696881" sldId="311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4T11:18:39.622" v="2498" actId="478"/>
          <ac:spMkLst>
            <pc:docMk/>
            <pc:sldMk cId="94696881" sldId="311"/>
            <ac:spMk id="11" creationId="{BE86BCBB-2DF0-240A-D408-31D062637E30}"/>
          </ac:spMkLst>
        </pc:spChg>
        <pc:spChg chg="add mod">
          <ac:chgData name="Omri Meron" userId="21663268-7b72-41e3-a8e0-c59812d84c7c" providerId="ADAL" clId="{07841C7C-E7EE-46C8-BD6B-5F388FE80CC9}" dt="2024-03-28T16:58:57.011" v="6097" actId="1076"/>
          <ac:spMkLst>
            <pc:docMk/>
            <pc:sldMk cId="94696881" sldId="311"/>
            <ac:spMk id="12" creationId="{B520D732-CB42-E982-9D6B-B54787659C69}"/>
          </ac:spMkLst>
        </pc:spChg>
        <pc:spChg chg="add mod">
          <ac:chgData name="Omri Meron" userId="21663268-7b72-41e3-a8e0-c59812d84c7c" providerId="ADAL" clId="{07841C7C-E7EE-46C8-BD6B-5F388FE80CC9}" dt="2024-03-28T16:59:27.678" v="6101" actId="1076"/>
          <ac:spMkLst>
            <pc:docMk/>
            <pc:sldMk cId="94696881" sldId="311"/>
            <ac:spMk id="13" creationId="{67E43DD1-6D06-0804-9055-4B130431C115}"/>
          </ac:spMkLst>
        </pc:spChg>
        <pc:spChg chg="del">
          <ac:chgData name="Omri Meron" userId="21663268-7b72-41e3-a8e0-c59812d84c7c" providerId="ADAL" clId="{07841C7C-E7EE-46C8-BD6B-5F388FE80CC9}" dt="2024-03-24T11:18:41.163" v="2499" actId="478"/>
          <ac:spMkLst>
            <pc:docMk/>
            <pc:sldMk cId="94696881" sldId="311"/>
            <ac:spMk id="14" creationId="{76447887-42D5-1FE4-A454-2204027DC0BD}"/>
          </ac:spMkLst>
        </pc:spChg>
        <pc:spChg chg="add mod">
          <ac:chgData name="Omri Meron" userId="21663268-7b72-41e3-a8e0-c59812d84c7c" providerId="ADAL" clId="{07841C7C-E7EE-46C8-BD6B-5F388FE80CC9}" dt="2024-03-28T16:59:58.201" v="6156" actId="1076"/>
          <ac:spMkLst>
            <pc:docMk/>
            <pc:sldMk cId="94696881" sldId="311"/>
            <ac:spMk id="14" creationId="{7817E373-E3B1-FB1A-227F-2B37C5C5124B}"/>
          </ac:spMkLst>
        </pc:spChg>
        <pc:spChg chg="add mod">
          <ac:chgData name="Omri Meron" userId="21663268-7b72-41e3-a8e0-c59812d84c7c" providerId="ADAL" clId="{07841C7C-E7EE-46C8-BD6B-5F388FE80CC9}" dt="2024-03-28T17:00:12.964" v="6158" actId="1076"/>
          <ac:spMkLst>
            <pc:docMk/>
            <pc:sldMk cId="94696881" sldId="311"/>
            <ac:spMk id="15" creationId="{833C356A-C440-B06D-037F-0DF4F07DD128}"/>
          </ac:spMkLst>
        </pc:spChg>
        <pc:spChg chg="add mod">
          <ac:chgData name="Omri Meron" userId="21663268-7b72-41e3-a8e0-c59812d84c7c" providerId="ADAL" clId="{07841C7C-E7EE-46C8-BD6B-5F388FE80CC9}" dt="2024-03-28T17:01:08.645" v="6244" actId="1076"/>
          <ac:spMkLst>
            <pc:docMk/>
            <pc:sldMk cId="94696881" sldId="311"/>
            <ac:spMk id="16" creationId="{3B2F3851-B74B-090C-A8A9-FECC992508D8}"/>
          </ac:spMkLst>
        </pc:spChg>
        <pc:spChg chg="add mod">
          <ac:chgData name="Omri Meron" userId="21663268-7b72-41e3-a8e0-c59812d84c7c" providerId="ADAL" clId="{07841C7C-E7EE-46C8-BD6B-5F388FE80CC9}" dt="2024-03-28T17:01:25.777" v="6246" actId="1076"/>
          <ac:spMkLst>
            <pc:docMk/>
            <pc:sldMk cId="94696881" sldId="311"/>
            <ac:spMk id="17" creationId="{4146C877-620D-C855-16B2-AD6F22B181BD}"/>
          </ac:spMkLst>
        </pc:spChg>
        <pc:spChg chg="add mod">
          <ac:chgData name="Omri Meron" userId="21663268-7b72-41e3-a8e0-c59812d84c7c" providerId="ADAL" clId="{07841C7C-E7EE-46C8-BD6B-5F388FE80CC9}" dt="2024-03-28T17:01:52.727" v="6300" actId="20577"/>
          <ac:spMkLst>
            <pc:docMk/>
            <pc:sldMk cId="94696881" sldId="311"/>
            <ac:spMk id="18" creationId="{1DAFEFD9-7076-6862-D43D-AE956DDE864F}"/>
          </ac:spMkLst>
        </pc:spChg>
        <pc:spChg chg="add mod">
          <ac:chgData name="Omri Meron" userId="21663268-7b72-41e3-a8e0-c59812d84c7c" providerId="ADAL" clId="{07841C7C-E7EE-46C8-BD6B-5F388FE80CC9}" dt="2024-03-28T17:02:04.759" v="6302" actId="1076"/>
          <ac:spMkLst>
            <pc:docMk/>
            <pc:sldMk cId="94696881" sldId="311"/>
            <ac:spMk id="19" creationId="{EC32DF38-F70A-406C-29B0-223C6FB05B0D}"/>
          </ac:spMkLst>
        </pc:spChg>
        <pc:spChg chg="add mod">
          <ac:chgData name="Omri Meron" userId="21663268-7b72-41e3-a8e0-c59812d84c7c" providerId="ADAL" clId="{07841C7C-E7EE-46C8-BD6B-5F388FE80CC9}" dt="2024-03-28T17:02:48.404" v="6375" actId="20577"/>
          <ac:spMkLst>
            <pc:docMk/>
            <pc:sldMk cId="94696881" sldId="311"/>
            <ac:spMk id="20" creationId="{4BC63539-FD5F-46D1-C887-35DCAF88AA5D}"/>
          </ac:spMkLst>
        </pc:spChg>
        <pc:spChg chg="mod">
          <ac:chgData name="Omri Meron" userId="21663268-7b72-41e3-a8e0-c59812d84c7c" providerId="ADAL" clId="{07841C7C-E7EE-46C8-BD6B-5F388FE80CC9}" dt="2024-03-24T11:19:42.505" v="2531" actId="20577"/>
          <ac:spMkLst>
            <pc:docMk/>
            <pc:sldMk cId="94696881" sldId="311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53.004" v="5812"/>
          <ac:picMkLst>
            <pc:docMk/>
            <pc:sldMk cId="94696881" sldId="311"/>
            <ac:picMk id="2" creationId="{E03F6C73-1263-E919-B6EA-9ACDCAF7955A}"/>
          </ac:picMkLst>
        </pc:picChg>
        <pc:picChg chg="del">
          <ac:chgData name="Omri Meron" userId="21663268-7b72-41e3-a8e0-c59812d84c7c" providerId="ADAL" clId="{07841C7C-E7EE-46C8-BD6B-5F388FE80CC9}" dt="2024-03-24T11:18:39.622" v="2498" actId="478"/>
          <ac:picMkLst>
            <pc:docMk/>
            <pc:sldMk cId="94696881" sldId="311"/>
            <ac:picMk id="5" creationId="{4E29EC39-3179-A9DA-C28F-CD3E3A5E20A7}"/>
          </ac:picMkLst>
        </pc:picChg>
        <pc:picChg chg="del">
          <ac:chgData name="Omri Meron" userId="21663268-7b72-41e3-a8e0-c59812d84c7c" providerId="ADAL" clId="{07841C7C-E7EE-46C8-BD6B-5F388FE80CC9}" dt="2024-03-24T11:18:39.622" v="2498" actId="478"/>
          <ac:picMkLst>
            <pc:docMk/>
            <pc:sldMk cId="94696881" sldId="311"/>
            <ac:picMk id="7" creationId="{B122160C-92BF-192C-D4BB-42C848B4A064}"/>
          </ac:picMkLst>
        </pc:picChg>
        <pc:cxnChg chg="del">
          <ac:chgData name="Omri Meron" userId="21663268-7b72-41e3-a8e0-c59812d84c7c" providerId="ADAL" clId="{07841C7C-E7EE-46C8-BD6B-5F388FE80CC9}" dt="2024-03-24T11:18:39.622" v="2498" actId="478"/>
          <ac:cxnSpMkLst>
            <pc:docMk/>
            <pc:sldMk cId="94696881" sldId="311"/>
            <ac:cxnSpMk id="10" creationId="{E18D3910-225D-CC54-F89A-CE209CF88F66}"/>
          </ac:cxnSpMkLst>
        </pc:cxnChg>
        <pc:cxnChg chg="del">
          <ac:chgData name="Omri Meron" userId="21663268-7b72-41e3-a8e0-c59812d84c7c" providerId="ADAL" clId="{07841C7C-E7EE-46C8-BD6B-5F388FE80CC9}" dt="2024-03-24T11:18:39.622" v="2498" actId="478"/>
          <ac:cxnSpMkLst>
            <pc:docMk/>
            <pc:sldMk cId="94696881" sldId="311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3:04.817" v="5830" actId="1076"/>
        <pc:sldMkLst>
          <pc:docMk/>
          <pc:sldMk cId="3103640538" sldId="312"/>
        </pc:sldMkLst>
        <pc:spChg chg="mod">
          <ac:chgData name="Omri Meron" userId="21663268-7b72-41e3-a8e0-c59812d84c7c" providerId="ADAL" clId="{07841C7C-E7EE-46C8-BD6B-5F388FE80CC9}" dt="2024-03-24T13:33:04.817" v="5830" actId="1076"/>
          <ac:spMkLst>
            <pc:docMk/>
            <pc:sldMk cId="3103640538" sldId="312"/>
            <ac:spMk id="8" creationId="{BF92A03B-1A59-C200-D47C-27B1C3C96704}"/>
          </ac:spMkLst>
        </pc:spChg>
        <pc:picChg chg="add del mod">
          <ac:chgData name="Omri Meron" userId="21663268-7b72-41e3-a8e0-c59812d84c7c" providerId="ADAL" clId="{07841C7C-E7EE-46C8-BD6B-5F388FE80CC9}" dt="2024-03-24T12:25:39.630" v="3240" actId="478"/>
          <ac:picMkLst>
            <pc:docMk/>
            <pc:sldMk cId="3103640538" sldId="312"/>
            <ac:picMk id="3" creationId="{82437A2B-9BFE-B0CD-A9BC-70E0B0219889}"/>
          </ac:picMkLst>
        </pc:picChg>
        <pc:picChg chg="del">
          <ac:chgData name="Omri Meron" userId="21663268-7b72-41e3-a8e0-c59812d84c7c" providerId="ADAL" clId="{07841C7C-E7EE-46C8-BD6B-5F388FE80CC9}" dt="2024-03-24T11:19:11.383" v="2501" actId="478"/>
          <ac:picMkLst>
            <pc:docMk/>
            <pc:sldMk cId="3103640538" sldId="312"/>
            <ac:picMk id="5" creationId="{164D7E67-592C-B931-1274-6776F607852C}"/>
          </ac:picMkLst>
        </pc:picChg>
        <pc:picChg chg="add del mod">
          <ac:chgData name="Omri Meron" userId="21663268-7b72-41e3-a8e0-c59812d84c7c" providerId="ADAL" clId="{07841C7C-E7EE-46C8-BD6B-5F388FE80CC9}" dt="2024-03-24T12:27:26.882" v="3245" actId="478"/>
          <ac:picMkLst>
            <pc:docMk/>
            <pc:sldMk cId="3103640538" sldId="312"/>
            <ac:picMk id="6" creationId="{6F065BD3-E9D7-3921-C7C8-051F6D0CAB8F}"/>
          </ac:picMkLst>
        </pc:picChg>
        <pc:picChg chg="add mod">
          <ac:chgData name="Omri Meron" userId="21663268-7b72-41e3-a8e0-c59812d84c7c" providerId="ADAL" clId="{07841C7C-E7EE-46C8-BD6B-5F388FE80CC9}" dt="2024-03-24T12:29:32.144" v="3248" actId="1076"/>
          <ac:picMkLst>
            <pc:docMk/>
            <pc:sldMk cId="3103640538" sldId="312"/>
            <ac:picMk id="7" creationId="{5DB148FA-C30B-38C7-1164-955EFFA62752}"/>
          </ac:picMkLst>
        </pc:picChg>
        <pc:picChg chg="add mod ord">
          <ac:chgData name="Omri Meron" userId="21663268-7b72-41e3-a8e0-c59812d84c7c" providerId="ADAL" clId="{07841C7C-E7EE-46C8-BD6B-5F388FE80CC9}" dt="2024-03-24T13:32:58.051" v="5829" actId="1076"/>
          <ac:picMkLst>
            <pc:docMk/>
            <pc:sldMk cId="3103640538" sldId="312"/>
            <ac:picMk id="10" creationId="{95CAF45B-AC28-AAF2-9D79-93DCBE4D9520}"/>
          </ac:picMkLst>
        </pc:picChg>
      </pc:sldChg>
      <pc:sldChg chg="addSp delSp modSp add mod ord">
        <pc:chgData name="Omri Meron" userId="21663268-7b72-41e3-a8e0-c59812d84c7c" providerId="ADAL" clId="{07841C7C-E7EE-46C8-BD6B-5F388FE80CC9}" dt="2024-03-24T13:34:02.016" v="5844" actId="1076"/>
        <pc:sldMkLst>
          <pc:docMk/>
          <pc:sldMk cId="867358666" sldId="313"/>
        </pc:sldMkLst>
        <pc:spChg chg="add mod">
          <ac:chgData name="Omri Meron" userId="21663268-7b72-41e3-a8e0-c59812d84c7c" providerId="ADAL" clId="{07841C7C-E7EE-46C8-BD6B-5F388FE80CC9}" dt="2024-03-24T13:33:54.423" v="5843" actId="1076"/>
          <ac:spMkLst>
            <pc:docMk/>
            <pc:sldMk cId="867358666" sldId="313"/>
            <ac:spMk id="6" creationId="{4E311248-A09B-5A39-CB55-D8F16B79414C}"/>
          </ac:spMkLst>
        </pc:spChg>
        <pc:spChg chg="add del mod">
          <ac:chgData name="Omri Meron" userId="21663268-7b72-41e3-a8e0-c59812d84c7c" providerId="ADAL" clId="{07841C7C-E7EE-46C8-BD6B-5F388FE80CC9}" dt="2024-03-24T13:34:02.016" v="5844" actId="1076"/>
          <ac:spMkLst>
            <pc:docMk/>
            <pc:sldMk cId="867358666" sldId="313"/>
            <ac:spMk id="8" creationId="{BF92A03B-1A59-C200-D47C-27B1C3C96704}"/>
          </ac:spMkLst>
        </pc:spChg>
        <pc:spChg chg="add del">
          <ac:chgData name="Omri Meron" userId="21663268-7b72-41e3-a8e0-c59812d84c7c" providerId="ADAL" clId="{07841C7C-E7EE-46C8-BD6B-5F388FE80CC9}" dt="2024-03-24T11:20:46.860" v="2570" actId="478"/>
          <ac:spMkLst>
            <pc:docMk/>
            <pc:sldMk cId="867358666" sldId="313"/>
            <ac:spMk id="9" creationId="{149252A5-3256-5EB5-E56B-A1EF46889EAB}"/>
          </ac:spMkLst>
        </pc:spChg>
        <pc:picChg chg="add del">
          <ac:chgData name="Omri Meron" userId="21663268-7b72-41e3-a8e0-c59812d84c7c" providerId="ADAL" clId="{07841C7C-E7EE-46C8-BD6B-5F388FE80CC9}" dt="2024-03-24T11:22:13.877" v="2572" actId="478"/>
          <ac:picMkLst>
            <pc:docMk/>
            <pc:sldMk cId="867358666" sldId="313"/>
            <ac:picMk id="2" creationId="{9BE17736-50CD-6A9D-C281-A94B54A9120E}"/>
          </ac:picMkLst>
        </pc:picChg>
        <pc:picChg chg="add mod">
          <ac:chgData name="Omri Meron" userId="21663268-7b72-41e3-a8e0-c59812d84c7c" providerId="ADAL" clId="{07841C7C-E7EE-46C8-BD6B-5F388FE80CC9}" dt="2024-03-24T11:22:25.887" v="2574"/>
          <ac:picMkLst>
            <pc:docMk/>
            <pc:sldMk cId="867358666" sldId="313"/>
            <ac:picMk id="3" creationId="{CC826D8E-A6A2-D274-379A-8468E62A8C69}"/>
          </ac:picMkLst>
        </pc:picChg>
        <pc:picChg chg="add mod">
          <ac:chgData name="Omri Meron" userId="21663268-7b72-41e3-a8e0-c59812d84c7c" providerId="ADAL" clId="{07841C7C-E7EE-46C8-BD6B-5F388FE80CC9}" dt="2024-03-24T11:25:54.794" v="2793" actId="1076"/>
          <ac:picMkLst>
            <pc:docMk/>
            <pc:sldMk cId="867358666" sldId="313"/>
            <ac:picMk id="5" creationId="{E32520B5-87AD-FFBA-965A-2C873553EFFB}"/>
          </ac:picMkLst>
        </pc:picChg>
        <pc:picChg chg="add mod ord">
          <ac:chgData name="Omri Meron" userId="21663268-7b72-41e3-a8e0-c59812d84c7c" providerId="ADAL" clId="{07841C7C-E7EE-46C8-BD6B-5F388FE80CC9}" dt="2024-03-24T13:33:46.955" v="5840" actId="14100"/>
          <ac:picMkLst>
            <pc:docMk/>
            <pc:sldMk cId="867358666" sldId="313"/>
            <ac:picMk id="11" creationId="{79AD0E98-FD25-9861-774E-B55AF305FD49}"/>
          </ac:picMkLst>
        </pc:picChg>
        <pc:cxnChg chg="add">
          <ac:chgData name="Omri Meron" userId="21663268-7b72-41e3-a8e0-c59812d84c7c" providerId="ADAL" clId="{07841C7C-E7EE-46C8-BD6B-5F388FE80CC9}" dt="2024-03-24T11:30:23.820" v="2960" actId="11529"/>
          <ac:cxnSpMkLst>
            <pc:docMk/>
            <pc:sldMk cId="867358666" sldId="313"/>
            <ac:cxnSpMk id="10" creationId="{F344A6AA-BFC6-94CB-4246-8F24ED660C2B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3:14.761" v="5832" actId="167"/>
        <pc:sldMkLst>
          <pc:docMk/>
          <pc:sldMk cId="551586054" sldId="314"/>
        </pc:sldMkLst>
        <pc:spChg chg="mod">
          <ac:chgData name="Omri Meron" userId="21663268-7b72-41e3-a8e0-c59812d84c7c" providerId="ADAL" clId="{07841C7C-E7EE-46C8-BD6B-5F388FE80CC9}" dt="2024-03-24T11:29:59.820" v="2957" actId="20577"/>
          <ac:spMkLst>
            <pc:docMk/>
            <pc:sldMk cId="551586054" sldId="314"/>
            <ac:spMk id="6" creationId="{4E311248-A09B-5A39-CB55-D8F16B79414C}"/>
          </ac:spMkLst>
        </pc:spChg>
        <pc:spChg chg="add mod">
          <ac:chgData name="Omri Meron" userId="21663268-7b72-41e3-a8e0-c59812d84c7c" providerId="ADAL" clId="{07841C7C-E7EE-46C8-BD6B-5F388FE80CC9}" dt="2024-03-24T12:21:35.541" v="3234" actId="14100"/>
          <ac:spMkLst>
            <pc:docMk/>
            <pc:sldMk cId="551586054" sldId="314"/>
            <ac:spMk id="10" creationId="{FA9C5E94-C19A-4798-4494-D634D1F92C43}"/>
          </ac:spMkLst>
        </pc:spChg>
        <pc:picChg chg="add mod">
          <ac:chgData name="Omri Meron" userId="21663268-7b72-41e3-a8e0-c59812d84c7c" providerId="ADAL" clId="{07841C7C-E7EE-46C8-BD6B-5F388FE80CC9}" dt="2024-03-24T12:20:52.520" v="3184" actId="1076"/>
          <ac:picMkLst>
            <pc:docMk/>
            <pc:sldMk cId="551586054" sldId="314"/>
            <ac:picMk id="2" creationId="{F47F188A-EBD2-00FA-2582-1C9193FA9E7A}"/>
          </ac:picMkLst>
        </pc:picChg>
        <pc:picChg chg="del">
          <ac:chgData name="Omri Meron" userId="21663268-7b72-41e3-a8e0-c59812d84c7c" providerId="ADAL" clId="{07841C7C-E7EE-46C8-BD6B-5F388FE80CC9}" dt="2024-03-24T11:26:58.817" v="2811" actId="478"/>
          <ac:picMkLst>
            <pc:docMk/>
            <pc:sldMk cId="551586054" sldId="314"/>
            <ac:picMk id="5" creationId="{E32520B5-87AD-FFBA-965A-2C873553EFFB}"/>
          </ac:picMkLst>
        </pc:picChg>
        <pc:picChg chg="add mod ord">
          <ac:chgData name="Omri Meron" userId="21663268-7b72-41e3-a8e0-c59812d84c7c" providerId="ADAL" clId="{07841C7C-E7EE-46C8-BD6B-5F388FE80CC9}" dt="2024-03-24T13:33:14.761" v="5832" actId="167"/>
          <ac:picMkLst>
            <pc:docMk/>
            <pc:sldMk cId="551586054" sldId="314"/>
            <ac:picMk id="12" creationId="{C4157AB6-5D00-B500-2903-2465085F728F}"/>
          </ac:picMkLst>
        </pc:picChg>
        <pc:cxnChg chg="add mod">
          <ac:chgData name="Omri Meron" userId="21663268-7b72-41e3-a8e0-c59812d84c7c" providerId="ADAL" clId="{07841C7C-E7EE-46C8-BD6B-5F388FE80CC9}" dt="2024-03-24T12:20:55.092" v="3185" actId="14100"/>
          <ac:cxnSpMkLst>
            <pc:docMk/>
            <pc:sldMk cId="551586054" sldId="314"/>
            <ac:cxnSpMk id="4" creationId="{48528FC8-E849-D5FA-C16F-EA28F0304CB7}"/>
          </ac:cxnSpMkLst>
        </pc:cxnChg>
      </pc:sldChg>
      <pc:sldChg chg="addSp modSp add del mod">
        <pc:chgData name="Omri Meron" userId="21663268-7b72-41e3-a8e0-c59812d84c7c" providerId="ADAL" clId="{07841C7C-E7EE-46C8-BD6B-5F388FE80CC9}" dt="2024-03-28T17:15:56.005" v="6776" actId="47"/>
        <pc:sldMkLst>
          <pc:docMk/>
          <pc:sldMk cId="2225260665" sldId="315"/>
        </pc:sldMkLst>
        <pc:spChg chg="mod">
          <ac:chgData name="Omri Meron" userId="21663268-7b72-41e3-a8e0-c59812d84c7c" providerId="ADAL" clId="{07841C7C-E7EE-46C8-BD6B-5F388FE80CC9}" dt="2024-03-28T16:50:08.036" v="6014" actId="20577"/>
          <ac:spMkLst>
            <pc:docMk/>
            <pc:sldMk cId="2225260665" sldId="315"/>
            <ac:spMk id="4" creationId="{9826F5C5-272C-62AE-B013-0F472E27FBC1}"/>
          </ac:spMkLst>
        </pc:spChg>
        <pc:spChg chg="mod">
          <ac:chgData name="Omri Meron" userId="21663268-7b72-41e3-a8e0-c59812d84c7c" providerId="ADAL" clId="{07841C7C-E7EE-46C8-BD6B-5F388FE80CC9}" dt="2024-03-24T13:14:01.720" v="4736" actId="20577"/>
          <ac:spMkLst>
            <pc:docMk/>
            <pc:sldMk cId="2225260665" sldId="315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46.916" v="5811" actId="1076"/>
          <ac:picMkLst>
            <pc:docMk/>
            <pc:sldMk cId="2225260665" sldId="315"/>
            <ac:picMk id="2" creationId="{FB372720-60EC-2061-23E9-36CB130636CF}"/>
          </ac:picMkLst>
        </pc:picChg>
      </pc:sldChg>
      <pc:sldChg chg="addSp delSp modSp add del mod">
        <pc:chgData name="Omri Meron" userId="21663268-7b72-41e3-a8e0-c59812d84c7c" providerId="ADAL" clId="{07841C7C-E7EE-46C8-BD6B-5F388FE80CC9}" dt="2024-03-28T17:17:10.281" v="6792" actId="20577"/>
        <pc:sldMkLst>
          <pc:docMk/>
          <pc:sldMk cId="477418882" sldId="316"/>
        </pc:sldMkLst>
        <pc:spChg chg="mod">
          <ac:chgData name="Omri Meron" userId="21663268-7b72-41e3-a8e0-c59812d84c7c" providerId="ADAL" clId="{07841C7C-E7EE-46C8-BD6B-5F388FE80CC9}" dt="2024-03-28T17:17:10.281" v="6792" actId="20577"/>
          <ac:spMkLst>
            <pc:docMk/>
            <pc:sldMk cId="477418882" sldId="316"/>
            <ac:spMk id="4" creationId="{9826F5C5-272C-62AE-B013-0F472E27FBC1}"/>
          </ac:spMkLst>
        </pc:spChg>
        <pc:spChg chg="mod">
          <ac:chgData name="Omri Meron" userId="21663268-7b72-41e3-a8e0-c59812d84c7c" providerId="ADAL" clId="{07841C7C-E7EE-46C8-BD6B-5F388FE80CC9}" dt="2024-03-24T13:30:20.979" v="5787" actId="20577"/>
          <ac:spMkLst>
            <pc:docMk/>
            <pc:sldMk cId="477418882" sldId="316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09.315" v="5805" actId="1076"/>
          <ac:picMkLst>
            <pc:docMk/>
            <pc:sldMk cId="477418882" sldId="316"/>
            <ac:picMk id="2" creationId="{1A2CDE12-6DCB-B9B0-E096-63448AB64615}"/>
          </ac:picMkLst>
        </pc:picChg>
        <pc:picChg chg="add del mod">
          <ac:chgData name="Omri Meron" userId="21663268-7b72-41e3-a8e0-c59812d84c7c" providerId="ADAL" clId="{07841C7C-E7EE-46C8-BD6B-5F388FE80CC9}" dt="2024-03-24T13:31:39.987" v="5810" actId="478"/>
          <ac:picMkLst>
            <pc:docMk/>
            <pc:sldMk cId="477418882" sldId="316"/>
            <ac:picMk id="3" creationId="{AACD8E8A-74B2-636B-C00B-1306DA197543}"/>
          </ac:picMkLst>
        </pc:picChg>
      </pc:sldChg>
      <pc:sldChg chg="modSp add del mod">
        <pc:chgData name="Omri Meron" userId="21663268-7b72-41e3-a8e0-c59812d84c7c" providerId="ADAL" clId="{07841C7C-E7EE-46C8-BD6B-5F388FE80CC9}" dt="2024-03-28T16:50:53.277" v="6020" actId="47"/>
        <pc:sldMkLst>
          <pc:docMk/>
          <pc:sldMk cId="3516262139" sldId="317"/>
        </pc:sldMkLst>
        <pc:spChg chg="mod">
          <ac:chgData name="Omri Meron" userId="21663268-7b72-41e3-a8e0-c59812d84c7c" providerId="ADAL" clId="{07841C7C-E7EE-46C8-BD6B-5F388FE80CC9}" dt="2024-03-28T16:50:38.420" v="6018" actId="14100"/>
          <ac:spMkLst>
            <pc:docMk/>
            <pc:sldMk cId="3516262139" sldId="317"/>
            <ac:spMk id="4" creationId="{9826F5C5-272C-62AE-B013-0F472E27FBC1}"/>
          </ac:spMkLst>
        </pc:spChg>
      </pc:sldChg>
      <pc:sldChg chg="modSp add del mod">
        <pc:chgData name="Omri Meron" userId="21663268-7b72-41e3-a8e0-c59812d84c7c" providerId="ADAL" clId="{07841C7C-E7EE-46C8-BD6B-5F388FE80CC9}" dt="2024-03-28T17:15:56.005" v="6776" actId="47"/>
        <pc:sldMkLst>
          <pc:docMk/>
          <pc:sldMk cId="176220309" sldId="318"/>
        </pc:sldMkLst>
        <pc:spChg chg="mod">
          <ac:chgData name="Omri Meron" userId="21663268-7b72-41e3-a8e0-c59812d84c7c" providerId="ADAL" clId="{07841C7C-E7EE-46C8-BD6B-5F388FE80CC9}" dt="2024-03-28T17:14:40.080" v="6769" actId="20577"/>
          <ac:spMkLst>
            <pc:docMk/>
            <pc:sldMk cId="176220309" sldId="318"/>
            <ac:spMk id="4" creationId="{9826F5C5-272C-62AE-B013-0F472E27FBC1}"/>
          </ac:spMkLst>
        </pc:spChg>
      </pc:sldChg>
      <pc:sldChg chg="add del">
        <pc:chgData name="Omri Meron" userId="21663268-7b72-41e3-a8e0-c59812d84c7c" providerId="ADAL" clId="{07841C7C-E7EE-46C8-BD6B-5F388FE80CC9}" dt="2024-03-28T17:09:12.794" v="6674" actId="47"/>
        <pc:sldMkLst>
          <pc:docMk/>
          <pc:sldMk cId="2680085325" sldId="319"/>
        </pc:sldMkLst>
      </pc:sldChg>
      <pc:sldChg chg="addSp delSp modSp add mod">
        <pc:chgData name="Omri Meron" userId="21663268-7b72-41e3-a8e0-c59812d84c7c" providerId="ADAL" clId="{07841C7C-E7EE-46C8-BD6B-5F388FE80CC9}" dt="2024-03-28T17:16:51.636" v="6778" actId="478"/>
        <pc:sldMkLst>
          <pc:docMk/>
          <pc:sldMk cId="164699476" sldId="320"/>
        </pc:sldMkLst>
        <pc:spChg chg="mod">
          <ac:chgData name="Omri Meron" userId="21663268-7b72-41e3-a8e0-c59812d84c7c" providerId="ADAL" clId="{07841C7C-E7EE-46C8-BD6B-5F388FE80CC9}" dt="2024-03-28T17:03:45.654" v="6391" actId="207"/>
          <ac:spMkLst>
            <pc:docMk/>
            <pc:sldMk cId="164699476" sldId="320"/>
            <ac:spMk id="3" creationId="{8F0EE315-E562-3021-D679-6A6FCA521283}"/>
          </ac:spMkLst>
        </pc:spChg>
        <pc:spChg chg="add del mod">
          <ac:chgData name="Omri Meron" userId="21663268-7b72-41e3-a8e0-c59812d84c7c" providerId="ADAL" clId="{07841C7C-E7EE-46C8-BD6B-5F388FE80CC9}" dt="2024-03-28T17:16:49.363" v="6777" actId="478"/>
          <ac:spMkLst>
            <pc:docMk/>
            <pc:sldMk cId="164699476" sldId="320"/>
            <ac:spMk id="4" creationId="{8D1FCA1C-7351-80D9-D62E-2C67FEE7E925}"/>
          </ac:spMkLst>
        </pc:spChg>
        <pc:spChg chg="mod">
          <ac:chgData name="Omri Meron" userId="21663268-7b72-41e3-a8e0-c59812d84c7c" providerId="ADAL" clId="{07841C7C-E7EE-46C8-BD6B-5F388FE80CC9}" dt="2024-03-28T17:04:45.097" v="6489" actId="20577"/>
          <ac:spMkLst>
            <pc:docMk/>
            <pc:sldMk cId="164699476" sldId="320"/>
            <ac:spMk id="5" creationId="{7B619505-8265-B422-BB3F-F4B2507584D6}"/>
          </ac:spMkLst>
        </pc:spChg>
        <pc:spChg chg="mod">
          <ac:chgData name="Omri Meron" userId="21663268-7b72-41e3-a8e0-c59812d84c7c" providerId="ADAL" clId="{07841C7C-E7EE-46C8-BD6B-5F388FE80CC9}" dt="2024-03-28T17:06:46.854" v="6615" actId="207"/>
          <ac:spMkLst>
            <pc:docMk/>
            <pc:sldMk cId="164699476" sldId="320"/>
            <ac:spMk id="6" creationId="{84CB6B50-78A8-515F-F38B-C28BA3182254}"/>
          </ac:spMkLst>
        </pc:spChg>
        <pc:spChg chg="mod">
          <ac:chgData name="Omri Meron" userId="21663268-7b72-41e3-a8e0-c59812d84c7c" providerId="ADAL" clId="{07841C7C-E7EE-46C8-BD6B-5F388FE80CC9}" dt="2024-03-28T17:06:33.212" v="6613" actId="1076"/>
          <ac:spMkLst>
            <pc:docMk/>
            <pc:sldMk cId="164699476" sldId="320"/>
            <ac:spMk id="7" creationId="{292F4C33-5017-030A-38AC-ED6BE0632328}"/>
          </ac:spMkLst>
        </pc:spChg>
        <pc:spChg chg="del">
          <ac:chgData name="Omri Meron" userId="21663268-7b72-41e3-a8e0-c59812d84c7c" providerId="ADAL" clId="{07841C7C-E7EE-46C8-BD6B-5F388FE80CC9}" dt="2024-03-28T17:03:21.756" v="6384" actId="478"/>
          <ac:spMkLst>
            <pc:docMk/>
            <pc:sldMk cId="164699476" sldId="320"/>
            <ac:spMk id="8" creationId="{29389075-FE34-B1E5-AC87-7207544A50EB}"/>
          </ac:spMkLst>
        </pc:spChg>
        <pc:spChg chg="del">
          <ac:chgData name="Omri Meron" userId="21663268-7b72-41e3-a8e0-c59812d84c7c" providerId="ADAL" clId="{07841C7C-E7EE-46C8-BD6B-5F388FE80CC9}" dt="2024-03-28T17:03:20.800" v="6383" actId="478"/>
          <ac:spMkLst>
            <pc:docMk/>
            <pc:sldMk cId="164699476" sldId="320"/>
            <ac:spMk id="10" creationId="{E2285CF9-EA0C-2742-F193-B7D3A9142181}"/>
          </ac:spMkLst>
        </pc:spChg>
        <pc:spChg chg="del">
          <ac:chgData name="Omri Meron" userId="21663268-7b72-41e3-a8e0-c59812d84c7c" providerId="ADAL" clId="{07841C7C-E7EE-46C8-BD6B-5F388FE80CC9}" dt="2024-03-28T17:03:06.796" v="6377" actId="478"/>
          <ac:spMkLst>
            <pc:docMk/>
            <pc:sldMk cId="164699476" sldId="320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8T17:03:08.534" v="6378" actId="478"/>
          <ac:spMkLst>
            <pc:docMk/>
            <pc:sldMk cId="164699476" sldId="320"/>
            <ac:spMk id="12" creationId="{B520D732-CB42-E982-9D6B-B54787659C69}"/>
          </ac:spMkLst>
        </pc:spChg>
        <pc:spChg chg="del">
          <ac:chgData name="Omri Meron" userId="21663268-7b72-41e3-a8e0-c59812d84c7c" providerId="ADAL" clId="{07841C7C-E7EE-46C8-BD6B-5F388FE80CC9}" dt="2024-03-28T17:03:25.139" v="6388" actId="478"/>
          <ac:spMkLst>
            <pc:docMk/>
            <pc:sldMk cId="164699476" sldId="320"/>
            <ac:spMk id="13" creationId="{67E43DD1-6D06-0804-9055-4B130431C115}"/>
          </ac:spMkLst>
        </pc:spChg>
        <pc:spChg chg="del">
          <ac:chgData name="Omri Meron" userId="21663268-7b72-41e3-a8e0-c59812d84c7c" providerId="ADAL" clId="{07841C7C-E7EE-46C8-BD6B-5F388FE80CC9}" dt="2024-03-28T17:03:24.536" v="6387" actId="478"/>
          <ac:spMkLst>
            <pc:docMk/>
            <pc:sldMk cId="164699476" sldId="320"/>
            <ac:spMk id="14" creationId="{7817E373-E3B1-FB1A-227F-2B37C5C5124B}"/>
          </ac:spMkLst>
        </pc:spChg>
        <pc:spChg chg="del">
          <ac:chgData name="Omri Meron" userId="21663268-7b72-41e3-a8e0-c59812d84c7c" providerId="ADAL" clId="{07841C7C-E7EE-46C8-BD6B-5F388FE80CC9}" dt="2024-03-28T17:03:23.529" v="6386" actId="478"/>
          <ac:spMkLst>
            <pc:docMk/>
            <pc:sldMk cId="164699476" sldId="320"/>
            <ac:spMk id="15" creationId="{833C356A-C440-B06D-037F-0DF4F07DD128}"/>
          </ac:spMkLst>
        </pc:spChg>
        <pc:spChg chg="del">
          <ac:chgData name="Omri Meron" userId="21663268-7b72-41e3-a8e0-c59812d84c7c" providerId="ADAL" clId="{07841C7C-E7EE-46C8-BD6B-5F388FE80CC9}" dt="2024-03-28T17:03:22.937" v="6385" actId="478"/>
          <ac:spMkLst>
            <pc:docMk/>
            <pc:sldMk cId="164699476" sldId="320"/>
            <ac:spMk id="16" creationId="{3B2F3851-B74B-090C-A8A9-FECC992508D8}"/>
          </ac:spMkLst>
        </pc:spChg>
        <pc:spChg chg="del">
          <ac:chgData name="Omri Meron" userId="21663268-7b72-41e3-a8e0-c59812d84c7c" providerId="ADAL" clId="{07841C7C-E7EE-46C8-BD6B-5F388FE80CC9}" dt="2024-03-28T17:03:16.501" v="6380" actId="478"/>
          <ac:spMkLst>
            <pc:docMk/>
            <pc:sldMk cId="164699476" sldId="320"/>
            <ac:spMk id="17" creationId="{4146C877-620D-C855-16B2-AD6F22B181BD}"/>
          </ac:spMkLst>
        </pc:spChg>
        <pc:spChg chg="del">
          <ac:chgData name="Omri Meron" userId="21663268-7b72-41e3-a8e0-c59812d84c7c" providerId="ADAL" clId="{07841C7C-E7EE-46C8-BD6B-5F388FE80CC9}" dt="2024-03-28T17:03:15.723" v="6379" actId="478"/>
          <ac:spMkLst>
            <pc:docMk/>
            <pc:sldMk cId="164699476" sldId="320"/>
            <ac:spMk id="18" creationId="{1DAFEFD9-7076-6862-D43D-AE956DDE864F}"/>
          </ac:spMkLst>
        </pc:spChg>
        <pc:spChg chg="del">
          <ac:chgData name="Omri Meron" userId="21663268-7b72-41e3-a8e0-c59812d84c7c" providerId="ADAL" clId="{07841C7C-E7EE-46C8-BD6B-5F388FE80CC9}" dt="2024-03-28T17:03:18.730" v="6382" actId="478"/>
          <ac:spMkLst>
            <pc:docMk/>
            <pc:sldMk cId="164699476" sldId="320"/>
            <ac:spMk id="19" creationId="{EC32DF38-F70A-406C-29B0-223C6FB05B0D}"/>
          </ac:spMkLst>
        </pc:spChg>
        <pc:spChg chg="del">
          <ac:chgData name="Omri Meron" userId="21663268-7b72-41e3-a8e0-c59812d84c7c" providerId="ADAL" clId="{07841C7C-E7EE-46C8-BD6B-5F388FE80CC9}" dt="2024-03-28T17:03:18.083" v="6381" actId="478"/>
          <ac:spMkLst>
            <pc:docMk/>
            <pc:sldMk cId="164699476" sldId="320"/>
            <ac:spMk id="20" creationId="{4BC63539-FD5F-46D1-C887-35DCAF88AA5D}"/>
          </ac:spMkLst>
        </pc:spChg>
        <pc:spChg chg="add del mod">
          <ac:chgData name="Omri Meron" userId="21663268-7b72-41e3-a8e0-c59812d84c7c" providerId="ADAL" clId="{07841C7C-E7EE-46C8-BD6B-5F388FE80CC9}" dt="2024-03-28T17:16:51.636" v="6778" actId="478"/>
          <ac:spMkLst>
            <pc:docMk/>
            <pc:sldMk cId="164699476" sldId="320"/>
            <ac:spMk id="21" creationId="{C5D1FEB0-8A84-D5CC-4E39-06612A7C9FDD}"/>
          </ac:spMkLst>
        </pc:spChg>
      </pc:sldChg>
      <pc:sldChg chg="add del">
        <pc:chgData name="Omri Meron" userId="21663268-7b72-41e3-a8e0-c59812d84c7c" providerId="ADAL" clId="{07841C7C-E7EE-46C8-BD6B-5F388FE80CC9}" dt="2024-03-28T16:59:11.801" v="6099"/>
        <pc:sldMkLst>
          <pc:docMk/>
          <pc:sldMk cId="1446039225" sldId="320"/>
        </pc:sldMkLst>
      </pc:sldChg>
      <pc:sldChg chg="addSp delSp modSp add mod">
        <pc:chgData name="Omri Meron" userId="21663268-7b72-41e3-a8e0-c59812d84c7c" providerId="ADAL" clId="{07841C7C-E7EE-46C8-BD6B-5F388FE80CC9}" dt="2024-03-28T17:13:35.958" v="6757" actId="1076"/>
        <pc:sldMkLst>
          <pc:docMk/>
          <pc:sldMk cId="317249569" sldId="321"/>
        </pc:sldMkLst>
        <pc:spChg chg="mod">
          <ac:chgData name="Omri Meron" userId="21663268-7b72-41e3-a8e0-c59812d84c7c" providerId="ADAL" clId="{07841C7C-E7EE-46C8-BD6B-5F388FE80CC9}" dt="2024-03-28T17:10:33.773" v="6698" actId="1076"/>
          <ac:spMkLst>
            <pc:docMk/>
            <pc:sldMk cId="317249569" sldId="321"/>
            <ac:spMk id="5" creationId="{7B619505-8265-B422-BB3F-F4B2507584D6}"/>
          </ac:spMkLst>
        </pc:spChg>
        <pc:spChg chg="mod">
          <ac:chgData name="Omri Meron" userId="21663268-7b72-41e3-a8e0-c59812d84c7c" providerId="ADAL" clId="{07841C7C-E7EE-46C8-BD6B-5F388FE80CC9}" dt="2024-03-28T17:10:54.472" v="6707" actId="1076"/>
          <ac:spMkLst>
            <pc:docMk/>
            <pc:sldMk cId="317249569" sldId="321"/>
            <ac:spMk id="6" creationId="{84CB6B50-78A8-515F-F38B-C28BA3182254}"/>
          </ac:spMkLst>
        </pc:spChg>
        <pc:spChg chg="mod ord">
          <ac:chgData name="Omri Meron" userId="21663268-7b72-41e3-a8e0-c59812d84c7c" providerId="ADAL" clId="{07841C7C-E7EE-46C8-BD6B-5F388FE80CC9}" dt="2024-03-28T17:12:48.110" v="6752" actId="1076"/>
          <ac:spMkLst>
            <pc:docMk/>
            <pc:sldMk cId="317249569" sldId="321"/>
            <ac:spMk id="7" creationId="{292F4C33-5017-030A-38AC-ED6BE0632328}"/>
          </ac:spMkLst>
        </pc:spChg>
        <pc:spChg chg="mod">
          <ac:chgData name="Omri Meron" userId="21663268-7b72-41e3-a8e0-c59812d84c7c" providerId="ADAL" clId="{07841C7C-E7EE-46C8-BD6B-5F388FE80CC9}" dt="2024-03-28T17:12:43.801" v="6751" actId="14100"/>
          <ac:spMkLst>
            <pc:docMk/>
            <pc:sldMk cId="317249569" sldId="321"/>
            <ac:spMk id="8" creationId="{29389075-FE34-B1E5-AC87-7207544A50EB}"/>
          </ac:spMkLst>
        </pc:spChg>
        <pc:spChg chg="mod">
          <ac:chgData name="Omri Meron" userId="21663268-7b72-41e3-a8e0-c59812d84c7c" providerId="ADAL" clId="{07841C7C-E7EE-46C8-BD6B-5F388FE80CC9}" dt="2024-03-28T17:11:37.742" v="6726" actId="14100"/>
          <ac:spMkLst>
            <pc:docMk/>
            <pc:sldMk cId="317249569" sldId="321"/>
            <ac:spMk id="10" creationId="{E2285CF9-EA0C-2742-F193-B7D3A9142181}"/>
          </ac:spMkLst>
        </pc:spChg>
        <pc:spChg chg="del">
          <ac:chgData name="Omri Meron" userId="21663268-7b72-41e3-a8e0-c59812d84c7c" providerId="ADAL" clId="{07841C7C-E7EE-46C8-BD6B-5F388FE80CC9}" dt="2024-03-28T17:10:46.909" v="6704" actId="478"/>
          <ac:spMkLst>
            <pc:docMk/>
            <pc:sldMk cId="317249569" sldId="321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8T17:10:46.394" v="6703" actId="478"/>
          <ac:spMkLst>
            <pc:docMk/>
            <pc:sldMk cId="317249569" sldId="321"/>
            <ac:spMk id="12" creationId="{B520D732-CB42-E982-9D6B-B54787659C69}"/>
          </ac:spMkLst>
        </pc:spChg>
        <pc:spChg chg="del">
          <ac:chgData name="Omri Meron" userId="21663268-7b72-41e3-a8e0-c59812d84c7c" providerId="ADAL" clId="{07841C7C-E7EE-46C8-BD6B-5F388FE80CC9}" dt="2024-03-28T17:10:38.600" v="6701" actId="478"/>
          <ac:spMkLst>
            <pc:docMk/>
            <pc:sldMk cId="317249569" sldId="321"/>
            <ac:spMk id="13" creationId="{67E43DD1-6D06-0804-9055-4B130431C115}"/>
          </ac:spMkLst>
        </pc:spChg>
        <pc:spChg chg="del mod">
          <ac:chgData name="Omri Meron" userId="21663268-7b72-41e3-a8e0-c59812d84c7c" providerId="ADAL" clId="{07841C7C-E7EE-46C8-BD6B-5F388FE80CC9}" dt="2024-03-28T17:10:37.451" v="6700" actId="478"/>
          <ac:spMkLst>
            <pc:docMk/>
            <pc:sldMk cId="317249569" sldId="321"/>
            <ac:spMk id="14" creationId="{7817E373-E3B1-FB1A-227F-2B37C5C5124B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5" creationId="{833C356A-C440-B06D-037F-0DF4F07DD128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6" creationId="{3B2F3851-B74B-090C-A8A9-FECC992508D8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7" creationId="{4146C877-620D-C855-16B2-AD6F22B181BD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8" creationId="{1DAFEFD9-7076-6862-D43D-AE956DDE864F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9" creationId="{EC32DF38-F70A-406C-29B0-223C6FB05B0D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20" creationId="{4BC63539-FD5F-46D1-C887-35DCAF88AA5D}"/>
          </ac:spMkLst>
        </pc:spChg>
        <pc:spChg chg="add del mod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21" creationId="{1C6D9F95-2D99-C9FD-7A57-01CACE468F3A}"/>
          </ac:spMkLst>
        </pc:spChg>
        <pc:spChg chg="add mod">
          <ac:chgData name="Omri Meron" userId="21663268-7b72-41e3-a8e0-c59812d84c7c" providerId="ADAL" clId="{07841C7C-E7EE-46C8-BD6B-5F388FE80CC9}" dt="2024-03-28T17:09:58.895" v="6677"/>
          <ac:spMkLst>
            <pc:docMk/>
            <pc:sldMk cId="317249569" sldId="321"/>
            <ac:spMk id="22" creationId="{D78B17D7-4C5F-DAFE-2CD7-17A941446DC9}"/>
          </ac:spMkLst>
        </pc:spChg>
        <pc:spChg chg="add mod">
          <ac:chgData name="Omri Meron" userId="21663268-7b72-41e3-a8e0-c59812d84c7c" providerId="ADAL" clId="{07841C7C-E7EE-46C8-BD6B-5F388FE80CC9}" dt="2024-03-28T17:13:32.818" v="6756" actId="14100"/>
          <ac:spMkLst>
            <pc:docMk/>
            <pc:sldMk cId="317249569" sldId="321"/>
            <ac:spMk id="23" creationId="{A314F024-D3A6-389F-152B-35BAC3F8A6B0}"/>
          </ac:spMkLst>
        </pc:spChg>
        <pc:spChg chg="add mod">
          <ac:chgData name="Omri Meron" userId="21663268-7b72-41e3-a8e0-c59812d84c7c" providerId="ADAL" clId="{07841C7C-E7EE-46C8-BD6B-5F388FE80CC9}" dt="2024-03-28T17:13:35.958" v="6757" actId="1076"/>
          <ac:spMkLst>
            <pc:docMk/>
            <pc:sldMk cId="317249569" sldId="321"/>
            <ac:spMk id="24" creationId="{D5FD0E31-84C5-76C7-C3F5-3E76C86AC864}"/>
          </ac:spMkLst>
        </pc:spChg>
        <pc:spChg chg="del">
          <ac:chgData name="Omri Meron" userId="21663268-7b72-41e3-a8e0-c59812d84c7c" providerId="ADAL" clId="{07841C7C-E7EE-46C8-BD6B-5F388FE80CC9}" dt="2024-03-28T17:09:58.504" v="6676" actId="478"/>
          <ac:spMkLst>
            <pc:docMk/>
            <pc:sldMk cId="317249569" sldId="321"/>
            <ac:spMk id="109" creationId="{00000000-0000-0000-0000-000000000000}"/>
          </ac:spMkLst>
        </pc:spChg>
        <pc:picChg chg="mod">
          <ac:chgData name="Omri Meron" userId="21663268-7b72-41e3-a8e0-c59812d84c7c" providerId="ADAL" clId="{07841C7C-E7EE-46C8-BD6B-5F388FE80CC9}" dt="2024-03-28T17:10:05.250" v="6678" actId="14100"/>
          <ac:picMkLst>
            <pc:docMk/>
            <pc:sldMk cId="317249569" sldId="321"/>
            <ac:picMk id="2" creationId="{E03F6C73-1263-E919-B6EA-9ACDCAF7955A}"/>
          </ac:picMkLst>
        </pc:picChg>
      </pc:sldChg>
      <pc:sldChg chg="delSp modSp add mod">
        <pc:chgData name="Omri Meron" userId="21663268-7b72-41e3-a8e0-c59812d84c7c" providerId="ADAL" clId="{07841C7C-E7EE-46C8-BD6B-5F388FE80CC9}" dt="2024-03-28T17:15:48.984" v="6775" actId="1076"/>
        <pc:sldMkLst>
          <pc:docMk/>
          <pc:sldMk cId="3214941259" sldId="322"/>
        </pc:sldMkLst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3" creationId="{8F0EE315-E562-3021-D679-6A6FCA521283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5" creationId="{7B619505-8265-B422-BB3F-F4B2507584D6}"/>
          </ac:spMkLst>
        </pc:spChg>
        <pc:spChg chg="del">
          <ac:chgData name="Omri Meron" userId="21663268-7b72-41e3-a8e0-c59812d84c7c" providerId="ADAL" clId="{07841C7C-E7EE-46C8-BD6B-5F388FE80CC9}" dt="2024-03-28T17:13:50.451" v="6762" actId="478"/>
          <ac:spMkLst>
            <pc:docMk/>
            <pc:sldMk cId="3214941259" sldId="322"/>
            <ac:spMk id="6" creationId="{84CB6B50-78A8-515F-F38B-C28BA3182254}"/>
          </ac:spMkLst>
        </pc:spChg>
        <pc:spChg chg="del">
          <ac:chgData name="Omri Meron" userId="21663268-7b72-41e3-a8e0-c59812d84c7c" providerId="ADAL" clId="{07841C7C-E7EE-46C8-BD6B-5F388FE80CC9}" dt="2024-03-28T17:13:47.911" v="6759" actId="478"/>
          <ac:spMkLst>
            <pc:docMk/>
            <pc:sldMk cId="3214941259" sldId="322"/>
            <ac:spMk id="7" creationId="{292F4C33-5017-030A-38AC-ED6BE0632328}"/>
          </ac:spMkLst>
        </pc:spChg>
        <pc:spChg chg="del">
          <ac:chgData name="Omri Meron" userId="21663268-7b72-41e3-a8e0-c59812d84c7c" providerId="ADAL" clId="{07841C7C-E7EE-46C8-BD6B-5F388FE80CC9}" dt="2024-03-28T17:13:50.864" v="6763" actId="478"/>
          <ac:spMkLst>
            <pc:docMk/>
            <pc:sldMk cId="3214941259" sldId="322"/>
            <ac:spMk id="8" creationId="{29389075-FE34-B1E5-AC87-7207544A50EB}"/>
          </ac:spMkLst>
        </pc:spChg>
        <pc:spChg chg="del mod">
          <ac:chgData name="Omri Meron" userId="21663268-7b72-41e3-a8e0-c59812d84c7c" providerId="ADAL" clId="{07841C7C-E7EE-46C8-BD6B-5F388FE80CC9}" dt="2024-03-28T17:13:49.847" v="6761" actId="478"/>
          <ac:spMkLst>
            <pc:docMk/>
            <pc:sldMk cId="3214941259" sldId="322"/>
            <ac:spMk id="10" creationId="{E2285CF9-EA0C-2742-F193-B7D3A9142181}"/>
          </ac:spMkLst>
        </pc:spChg>
        <pc:spChg chg="mod">
          <ac:chgData name="Omri Meron" userId="21663268-7b72-41e3-a8e0-c59812d84c7c" providerId="ADAL" clId="{07841C7C-E7EE-46C8-BD6B-5F388FE80CC9}" dt="2024-03-28T17:15:40.395" v="6774" actId="1076"/>
          <ac:spMkLst>
            <pc:docMk/>
            <pc:sldMk cId="3214941259" sldId="322"/>
            <ac:spMk id="22" creationId="{D78B17D7-4C5F-DAFE-2CD7-17A941446DC9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23" creationId="{A314F024-D3A6-389F-152B-35BAC3F8A6B0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24" creationId="{D5FD0E31-84C5-76C7-C3F5-3E76C86AC86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7.0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24575,'119'14'0,"-67"0"-1365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3.1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5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7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7.7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8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8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9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9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2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888 8 24575,'-29'1'0,"-56"11"0,56-7 0,-1-1 0,-29 0 0,-133-17 0,27 6 0,120 3 0,-9-2 0,1 2 0,-73 5 0,105 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0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  <inkml:trace contextRef="#ctx0" brushRef="#br0" timeOffset="1">14 1 24575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1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5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7 24575,'24'-7'0,"-40"21"0,13-11 0,0 0 0,-1 0 0,0 0 0,1-1 0,-1 0 0,0 1 0,-6 1 0,-16 10 0,40-23-61,-11 7-58,0 0 1,1 0-1,-1 0 1,0-1-1,0 1 1,0-1-1,-1 0 1,1 0-1,-1 0 0,4-5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3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 24575,'60'1'0,"65"-2"0,-79-5-1365,-40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0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1 24575,'-1'0'0,"-1"0"0,-3 0 0,0 0 0,-1 0 0,0 0 0,-1 0 0,0 0 0,0 0 0,0 0 0,2 1 0,-1 0 0,1 1 0,0-1 0,-1 0 0,0-1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1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0 24575,'-1'0'0,"-2"0"0,0 2 0,-1-1 0,0 0 0,-1 1 0,-1-2 0,0 2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 24575,'0'-2'0,"1"1"0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  <inkml:trace contextRef="#ctx0" brushRef="#br0" timeOffset="0.65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2.3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869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242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175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91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99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31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66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8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6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23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72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959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89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1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54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5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5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1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8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endvorkin/Digital_Control_System-Final_Project_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7.xml"/><Relationship Id="rId3" Type="http://schemas.openxmlformats.org/officeDocument/2006/relationships/image" Target="../media/image5.png"/><Relationship Id="rId21" Type="http://schemas.openxmlformats.org/officeDocument/2006/relationships/customXml" Target="../ink/ink12.xml"/><Relationship Id="rId34" Type="http://schemas.openxmlformats.org/officeDocument/2006/relationships/customXml" Target="../ink/ink24.xml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6.xml"/><Relationship Id="rId33" Type="http://schemas.openxmlformats.org/officeDocument/2006/relationships/customXml" Target="../ink/ink23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11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5.xml"/><Relationship Id="rId32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customXml" Target="../ink/ink14.xml"/><Relationship Id="rId28" Type="http://schemas.openxmlformats.org/officeDocument/2006/relationships/customXml" Target="../ink/ink19.xml"/><Relationship Id="rId36" Type="http://schemas.openxmlformats.org/officeDocument/2006/relationships/image" Target="../media/image1.jpeg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22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3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image" Target="../media/image13.png"/><Relationship Id="rId8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Digital Control System- Final Presentation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9;p23">
            <a:extLst>
              <a:ext uri="{FF2B5EF4-FFF2-40B4-BE49-F238E27FC236}">
                <a16:creationId xmlns:a16="http://schemas.microsoft.com/office/drawing/2014/main" xmlns="" id="{89C05632-BBB2-4BFB-B73A-4BECB687A2B8}"/>
              </a:ext>
            </a:extLst>
          </p:cNvPr>
          <p:cNvSpPr txBox="1">
            <a:spLocks/>
          </p:cNvSpPr>
          <p:nvPr/>
        </p:nvSpPr>
        <p:spPr>
          <a:xfrm>
            <a:off x="1443375" y="1049437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Digital Control System</a:t>
            </a: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Project Name:</a:t>
            </a:r>
          </a:p>
        </p:txBody>
      </p:sp>
      <p:grpSp>
        <p:nvGrpSpPr>
          <p:cNvPr id="19" name="Google Shape;8000;p56">
            <a:extLst>
              <a:ext uri="{FF2B5EF4-FFF2-40B4-BE49-F238E27FC236}">
                <a16:creationId xmlns:a16="http://schemas.microsoft.com/office/drawing/2014/main" xmlns="" id="{29A54384-B08B-EA9D-E944-C7085835CA34}"/>
              </a:ext>
            </a:extLst>
          </p:cNvPr>
          <p:cNvGrpSpPr/>
          <p:nvPr/>
        </p:nvGrpSpPr>
        <p:grpSpPr>
          <a:xfrm>
            <a:off x="1030812" y="900378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20" name="Google Shape;8001;p56">
              <a:extLst>
                <a:ext uri="{FF2B5EF4-FFF2-40B4-BE49-F238E27FC236}">
                  <a16:creationId xmlns:a16="http://schemas.microsoft.com/office/drawing/2014/main" xmlns="" id="{DFC138D7-6EC2-483C-A70F-B66FA21BFAF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02;p56">
              <a:extLst>
                <a:ext uri="{FF2B5EF4-FFF2-40B4-BE49-F238E27FC236}">
                  <a16:creationId xmlns:a16="http://schemas.microsoft.com/office/drawing/2014/main" xmlns="" id="{B89FDCD1-CC40-A6EF-BFAA-BD4D1E3686F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03;p56">
              <a:extLst>
                <a:ext uri="{FF2B5EF4-FFF2-40B4-BE49-F238E27FC236}">
                  <a16:creationId xmlns:a16="http://schemas.microsoft.com/office/drawing/2014/main" xmlns="" id="{BA605466-E654-652C-8AD4-2A40E39C276D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19;p23">
            <a:extLst>
              <a:ext uri="{FF2B5EF4-FFF2-40B4-BE49-F238E27FC236}">
                <a16:creationId xmlns:a16="http://schemas.microsoft.com/office/drawing/2014/main" xmlns="" id="{965DC90D-F902-16B5-3648-F92F3EE72B6C}"/>
              </a:ext>
            </a:extLst>
          </p:cNvPr>
          <p:cNvSpPr txBox="1">
            <a:spLocks/>
          </p:cNvSpPr>
          <p:nvPr/>
        </p:nvSpPr>
        <p:spPr>
          <a:xfrm>
            <a:off x="1443375" y="1765762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2692</a:t>
            </a:r>
          </a:p>
        </p:txBody>
      </p:sp>
      <p:sp>
        <p:nvSpPr>
          <p:cNvPr id="24" name="Google Shape;234;p23">
            <a:extLst>
              <a:ext uri="{FF2B5EF4-FFF2-40B4-BE49-F238E27FC236}">
                <a16:creationId xmlns:a16="http://schemas.microsoft.com/office/drawing/2014/main" xmlns="" id="{5D252D86-E488-2F1B-6B39-E1E6F43FD807}"/>
              </a:ext>
            </a:extLst>
          </p:cNvPr>
          <p:cNvSpPr txBox="1">
            <a:spLocks/>
          </p:cNvSpPr>
          <p:nvPr/>
        </p:nvSpPr>
        <p:spPr>
          <a:xfrm>
            <a:off x="1443376" y="174080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Project Number:</a:t>
            </a:r>
          </a:p>
        </p:txBody>
      </p:sp>
      <p:sp>
        <p:nvSpPr>
          <p:cNvPr id="29" name="Google Shape;219;p23">
            <a:extLst>
              <a:ext uri="{FF2B5EF4-FFF2-40B4-BE49-F238E27FC236}">
                <a16:creationId xmlns:a16="http://schemas.microsoft.com/office/drawing/2014/main" xmlns="" id="{B1BBACDC-38AE-7B8F-8A95-4E728109CFBB}"/>
              </a:ext>
            </a:extLst>
          </p:cNvPr>
          <p:cNvSpPr txBox="1">
            <a:spLocks/>
          </p:cNvSpPr>
          <p:nvPr/>
        </p:nvSpPr>
        <p:spPr>
          <a:xfrm>
            <a:off x="1443375" y="2494055"/>
            <a:ext cx="288451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Ronen Dvorkin 315203539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solidFill>
                  <a:schemeClr val="accent1"/>
                </a:solidFill>
              </a:rPr>
              <a:t>Omri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Meron</a:t>
            </a:r>
            <a:r>
              <a:rPr lang="en-US" sz="1400" dirty="0">
                <a:solidFill>
                  <a:schemeClr val="accent1"/>
                </a:solidFill>
              </a:rPr>
              <a:t> 316384981</a:t>
            </a:r>
          </a:p>
        </p:txBody>
      </p:sp>
      <p:sp>
        <p:nvSpPr>
          <p:cNvPr id="30" name="Google Shape;234;p23">
            <a:extLst>
              <a:ext uri="{FF2B5EF4-FFF2-40B4-BE49-F238E27FC236}">
                <a16:creationId xmlns:a16="http://schemas.microsoft.com/office/drawing/2014/main" xmlns="" id="{67903CEA-02AE-3C61-6D3E-16411579A3F5}"/>
              </a:ext>
            </a:extLst>
          </p:cNvPr>
          <p:cNvSpPr txBox="1">
            <a:spLocks/>
          </p:cNvSpPr>
          <p:nvPr/>
        </p:nvSpPr>
        <p:spPr>
          <a:xfrm>
            <a:off x="1443376" y="24691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Students</a:t>
            </a:r>
            <a:r>
              <a:rPr lang="en-US" sz="18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7" name="Google Shape;219;p23">
            <a:extLst>
              <a:ext uri="{FF2B5EF4-FFF2-40B4-BE49-F238E27FC236}">
                <a16:creationId xmlns:a16="http://schemas.microsoft.com/office/drawing/2014/main" xmlns="" id="{7229345D-6EF8-D48E-7A2E-17C457D0C90D}"/>
              </a:ext>
            </a:extLst>
          </p:cNvPr>
          <p:cNvSpPr txBox="1">
            <a:spLocks/>
          </p:cNvSpPr>
          <p:nvPr/>
        </p:nvSpPr>
        <p:spPr>
          <a:xfrm>
            <a:off x="1461162" y="3228305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Meir Alon</a:t>
            </a:r>
          </a:p>
        </p:txBody>
      </p:sp>
      <p:sp>
        <p:nvSpPr>
          <p:cNvPr id="38" name="Google Shape;234;p23">
            <a:extLst>
              <a:ext uri="{FF2B5EF4-FFF2-40B4-BE49-F238E27FC236}">
                <a16:creationId xmlns:a16="http://schemas.microsoft.com/office/drawing/2014/main" xmlns="" id="{E5527B08-8627-B2AB-A232-C4CAF957840B}"/>
              </a:ext>
            </a:extLst>
          </p:cNvPr>
          <p:cNvSpPr txBox="1">
            <a:spLocks/>
          </p:cNvSpPr>
          <p:nvPr/>
        </p:nvSpPr>
        <p:spPr>
          <a:xfrm>
            <a:off x="1461163" y="320335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Instructor:</a:t>
            </a:r>
          </a:p>
        </p:txBody>
      </p:sp>
      <p:sp>
        <p:nvSpPr>
          <p:cNvPr id="43" name="Google Shape;219;p23">
            <a:extLst>
              <a:ext uri="{FF2B5EF4-FFF2-40B4-BE49-F238E27FC236}">
                <a16:creationId xmlns:a16="http://schemas.microsoft.com/office/drawing/2014/main" xmlns="" id="{175FDE66-DF6D-635E-8C38-745E01FF150F}"/>
              </a:ext>
            </a:extLst>
          </p:cNvPr>
          <p:cNvSpPr txBox="1">
            <a:spLocks/>
          </p:cNvSpPr>
          <p:nvPr/>
        </p:nvSpPr>
        <p:spPr>
          <a:xfrm>
            <a:off x="1461162" y="3956598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Projects Lab- Tel-Aviv University</a:t>
            </a:r>
          </a:p>
        </p:txBody>
      </p:sp>
      <p:sp>
        <p:nvSpPr>
          <p:cNvPr id="44" name="Google Shape;234;p23">
            <a:extLst>
              <a:ext uri="{FF2B5EF4-FFF2-40B4-BE49-F238E27FC236}">
                <a16:creationId xmlns:a16="http://schemas.microsoft.com/office/drawing/2014/main" xmlns="" id="{2A4AA3D1-9F9B-AFF3-59D0-ED4B36299FC5}"/>
              </a:ext>
            </a:extLst>
          </p:cNvPr>
          <p:cNvSpPr txBox="1">
            <a:spLocks/>
          </p:cNvSpPr>
          <p:nvPr/>
        </p:nvSpPr>
        <p:spPr>
          <a:xfrm>
            <a:off x="1461163" y="393164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Lab:</a:t>
            </a:r>
          </a:p>
        </p:txBody>
      </p:sp>
      <p:grpSp>
        <p:nvGrpSpPr>
          <p:cNvPr id="49" name="Google Shape;8000;p56">
            <a:extLst>
              <a:ext uri="{FF2B5EF4-FFF2-40B4-BE49-F238E27FC236}">
                <a16:creationId xmlns:a16="http://schemas.microsoft.com/office/drawing/2014/main" xmlns="" id="{246D0152-4D39-9FBB-2474-7205DE7F7090}"/>
              </a:ext>
            </a:extLst>
          </p:cNvPr>
          <p:cNvGrpSpPr/>
          <p:nvPr/>
        </p:nvGrpSpPr>
        <p:grpSpPr>
          <a:xfrm>
            <a:off x="1018878" y="1616703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0" name="Google Shape;8001;p56">
              <a:extLst>
                <a:ext uri="{FF2B5EF4-FFF2-40B4-BE49-F238E27FC236}">
                  <a16:creationId xmlns:a16="http://schemas.microsoft.com/office/drawing/2014/main" xmlns="" id="{74189B8C-4C68-D490-8395-B7BA135C6935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02;p56">
              <a:extLst>
                <a:ext uri="{FF2B5EF4-FFF2-40B4-BE49-F238E27FC236}">
                  <a16:creationId xmlns:a16="http://schemas.microsoft.com/office/drawing/2014/main" xmlns="" id="{BE41C491-DBD6-E111-C286-D22BB99E875C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03;p56">
              <a:extLst>
                <a:ext uri="{FF2B5EF4-FFF2-40B4-BE49-F238E27FC236}">
                  <a16:creationId xmlns:a16="http://schemas.microsoft.com/office/drawing/2014/main" xmlns="" id="{8B9ACD69-83A5-0EC3-607F-58849CA99E5E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000;p56">
            <a:extLst>
              <a:ext uri="{FF2B5EF4-FFF2-40B4-BE49-F238E27FC236}">
                <a16:creationId xmlns:a16="http://schemas.microsoft.com/office/drawing/2014/main" xmlns="" id="{76773070-4947-E238-3290-EB0556DF2C56}"/>
              </a:ext>
            </a:extLst>
          </p:cNvPr>
          <p:cNvGrpSpPr/>
          <p:nvPr/>
        </p:nvGrpSpPr>
        <p:grpSpPr>
          <a:xfrm>
            <a:off x="1030812" y="2344996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4" name="Google Shape;8001;p56">
              <a:extLst>
                <a:ext uri="{FF2B5EF4-FFF2-40B4-BE49-F238E27FC236}">
                  <a16:creationId xmlns:a16="http://schemas.microsoft.com/office/drawing/2014/main" xmlns="" id="{390CDF95-ECCC-12A6-EA0B-09F24ACD868E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02;p56">
              <a:extLst>
                <a:ext uri="{FF2B5EF4-FFF2-40B4-BE49-F238E27FC236}">
                  <a16:creationId xmlns:a16="http://schemas.microsoft.com/office/drawing/2014/main" xmlns="" id="{3A81E57D-2F4B-F8B4-4CF4-7232D687D95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03;p56">
              <a:extLst>
                <a:ext uri="{FF2B5EF4-FFF2-40B4-BE49-F238E27FC236}">
                  <a16:creationId xmlns:a16="http://schemas.microsoft.com/office/drawing/2014/main" xmlns="" id="{C5CDF0FC-8C74-303F-854E-688499F65FFA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000;p56">
            <a:extLst>
              <a:ext uri="{FF2B5EF4-FFF2-40B4-BE49-F238E27FC236}">
                <a16:creationId xmlns:a16="http://schemas.microsoft.com/office/drawing/2014/main" xmlns="" id="{50FB716A-B477-1126-8D18-91D63B68DDE2}"/>
              </a:ext>
            </a:extLst>
          </p:cNvPr>
          <p:cNvGrpSpPr/>
          <p:nvPr/>
        </p:nvGrpSpPr>
        <p:grpSpPr>
          <a:xfrm>
            <a:off x="1030811" y="3079651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8" name="Google Shape;8001;p56">
              <a:extLst>
                <a:ext uri="{FF2B5EF4-FFF2-40B4-BE49-F238E27FC236}">
                  <a16:creationId xmlns:a16="http://schemas.microsoft.com/office/drawing/2014/main" xmlns="" id="{3ED0D5CF-EC32-59CC-D4D6-B89AA181554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002;p56">
              <a:extLst>
                <a:ext uri="{FF2B5EF4-FFF2-40B4-BE49-F238E27FC236}">
                  <a16:creationId xmlns:a16="http://schemas.microsoft.com/office/drawing/2014/main" xmlns="" id="{CAAE23C2-3A0F-1842-1466-E9A94AED33E3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03;p56">
              <a:extLst>
                <a:ext uri="{FF2B5EF4-FFF2-40B4-BE49-F238E27FC236}">
                  <a16:creationId xmlns:a16="http://schemas.microsoft.com/office/drawing/2014/main" xmlns="" id="{7A6CA9B9-A0CE-3F95-8340-89B819E031F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8000;p56">
            <a:extLst>
              <a:ext uri="{FF2B5EF4-FFF2-40B4-BE49-F238E27FC236}">
                <a16:creationId xmlns:a16="http://schemas.microsoft.com/office/drawing/2014/main" xmlns="" id="{56413566-E70E-2876-B1B9-1643FCA73719}"/>
              </a:ext>
            </a:extLst>
          </p:cNvPr>
          <p:cNvGrpSpPr/>
          <p:nvPr/>
        </p:nvGrpSpPr>
        <p:grpSpPr>
          <a:xfrm>
            <a:off x="1031213" y="3807539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62" name="Google Shape;8001;p56">
              <a:extLst>
                <a:ext uri="{FF2B5EF4-FFF2-40B4-BE49-F238E27FC236}">
                  <a16:creationId xmlns:a16="http://schemas.microsoft.com/office/drawing/2014/main" xmlns="" id="{7A083023-4D84-20FE-A414-3421F468820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02;p56">
              <a:extLst>
                <a:ext uri="{FF2B5EF4-FFF2-40B4-BE49-F238E27FC236}">
                  <a16:creationId xmlns:a16="http://schemas.microsoft.com/office/drawing/2014/main" xmlns="" id="{23697BD1-07E0-9615-880E-CC39294AB8C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03;p56">
              <a:extLst>
                <a:ext uri="{FF2B5EF4-FFF2-40B4-BE49-F238E27FC236}">
                  <a16:creationId xmlns:a16="http://schemas.microsoft.com/office/drawing/2014/main" xmlns="" id="{8E628B1C-FCAB-02D6-64CA-F42E0E650DE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xmlns="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477F66-48C8-F5A6-812A-1D3EEBD9DD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1" y="868645"/>
            <a:ext cx="3299897" cy="7520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5CAF45B-AC28-AAF2-9D79-93DCBE4D9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" y="49228"/>
            <a:ext cx="1511048" cy="344384"/>
          </a:xfrm>
          <a:prstGeom prst="rect">
            <a:avLst/>
          </a:prstGeom>
        </p:spPr>
      </p:pic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xmlns="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0" y="305894"/>
                <a:ext cx="89281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⁡_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𝑐𝑎𝑙𝑐𝑢𝑙𝑎𝑡𝑜𝑟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305894"/>
                <a:ext cx="8928100" cy="606600"/>
              </a:xfrm>
              <a:prstGeom prst="rect">
                <a:avLst/>
              </a:prstGeom>
              <a:blipFill>
                <a:blip r:embed="rId4"/>
                <a:stretch>
                  <a:fillRect t="-3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B148FA-C30B-38C7-1164-955EFFA6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808902"/>
            <a:ext cx="7378700" cy="40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xmlns="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207" y="1218899"/>
                <a:ext cx="4738275" cy="2654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Red Pitaya connected to the DUT.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Oscilloscope is fed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400" dirty="0"/>
                  <a:t>(DAC’s output/DUT’s input)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400" dirty="0"/>
                  <a:t>(DUT’s output).</a:t>
                </a:r>
              </a:p>
              <a:p>
                <a:pPr marL="0" indent="0" algn="l"/>
                <a:endParaRPr lang="en-US" sz="1400" dirty="0"/>
              </a:p>
              <a:p>
                <a:pPr marL="0" indent="0" algn="l"/>
                <a:r>
                  <a:rPr lang="en-US" sz="1400" dirty="0"/>
                  <a:t>We chose the DUT to be a simple series RC LPF with the next transfer function:</a:t>
                </a:r>
              </a:p>
              <a:p>
                <a:pPr marL="0" indent="0" algn="l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𝑛𝐹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200" dirty="0"/>
                  <a:t> </a:t>
                </a:r>
              </a:p>
              <a:p>
                <a:pPr marL="0" indent="0" algn="l"/>
                <a:endParaRPr lang="en-US" dirty="0"/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It has a knee frequency 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000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915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7" y="1218899"/>
                <a:ext cx="4738275" cy="2654601"/>
              </a:xfrm>
              <a:prstGeom prst="rect">
                <a:avLst/>
              </a:prstGeom>
              <a:blipFill>
                <a:blip r:embed="rId3"/>
                <a:stretch>
                  <a:fillRect l="-14414" b="-25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193C05-0650-836A-344B-2FD5719D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3" y="900377"/>
            <a:ext cx="3109910" cy="41465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3886713-9F86-40CA-1BD7-8B66ACCE38A1}"/>
              </a:ext>
            </a:extLst>
          </p:cNvPr>
          <p:cNvCxnSpPr/>
          <p:nvPr/>
        </p:nvCxnSpPr>
        <p:spPr>
          <a:xfrm>
            <a:off x="1443376" y="1517650"/>
            <a:ext cx="4068424" cy="1714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0486E4E-F7E7-E566-84B4-59A5DF888442}"/>
              </a:ext>
            </a:extLst>
          </p:cNvPr>
          <p:cNvCxnSpPr/>
          <p:nvPr/>
        </p:nvCxnSpPr>
        <p:spPr>
          <a:xfrm>
            <a:off x="3181350" y="1517650"/>
            <a:ext cx="4368800" cy="2863850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4B193D2-9FEF-9B7B-BCD0-E65D81B59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81EC5DF-3C03-6A3C-FC7C-7BE60452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83" y="995682"/>
            <a:ext cx="4898609" cy="3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xmlns="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208" y="1218899"/>
                <a:ext cx="3839092" cy="2854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frequency sweep generated by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and DDS Compiler Blocks.</a:t>
                </a: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Here, you can see the 1</a:t>
                </a:r>
                <a:r>
                  <a:rPr lang="en-US" sz="1400" baseline="30000" dirty="0">
                    <a:solidFill>
                      <a:schemeClr val="accent1"/>
                    </a:solidFill>
                  </a:rPr>
                  <a:t>st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frequency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which takes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of the sweep and the rest of the frequencies within the sweep, as it can be seen on the Oscilloscope.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1999</m:t>
                          </m:r>
                        </m:sup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1999</m:t>
                                  </m:r>
                                </m:den>
                              </m:f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1999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+…+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1999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1999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016341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  <a:p>
                <a:pPr marL="0" indent="0" algn="l"/>
                <a:endParaRPr lang="en-US" dirty="0"/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8" y="1218899"/>
                <a:ext cx="3839092" cy="2854998"/>
              </a:xfrm>
              <a:prstGeom prst="rect">
                <a:avLst/>
              </a:prstGeom>
              <a:blipFill>
                <a:blip r:embed="rId4"/>
                <a:stretch>
                  <a:fillRect l="-476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537F3B-58C6-641A-7DDA-2C7B165E2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-75021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81EC5DF-3C03-6A3C-FC7C-7BE60452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17" y="401749"/>
            <a:ext cx="3539659" cy="2225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E9B01A-5A60-AA82-BBF7-14022758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1953198"/>
            <a:ext cx="4724477" cy="29705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6B88BA0-1730-9DF6-F610-DADE1A0197DA}"/>
              </a:ext>
            </a:extLst>
          </p:cNvPr>
          <p:cNvCxnSpPr>
            <a:cxnSpLocks/>
          </p:cNvCxnSpPr>
          <p:nvPr/>
        </p:nvCxnSpPr>
        <p:spPr>
          <a:xfrm flipH="1">
            <a:off x="2825750" y="946150"/>
            <a:ext cx="1880027" cy="1889638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765364C-ACAF-2125-E8FB-3411354A5149}"/>
              </a:ext>
            </a:extLst>
          </p:cNvPr>
          <p:cNvCxnSpPr>
            <a:cxnSpLocks/>
          </p:cNvCxnSpPr>
          <p:nvPr/>
        </p:nvCxnSpPr>
        <p:spPr>
          <a:xfrm>
            <a:off x="4771715" y="946150"/>
            <a:ext cx="1108385" cy="1729312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5;p23">
            <a:extLst>
              <a:ext uri="{FF2B5EF4-FFF2-40B4-BE49-F238E27FC236}">
                <a16:creationId xmlns:a16="http://schemas.microsoft.com/office/drawing/2014/main" xmlns="" id="{1672546F-63C0-D93D-FC66-DA2BCEF70253}"/>
              </a:ext>
            </a:extLst>
          </p:cNvPr>
          <p:cNvSpPr txBox="1">
            <a:spLocks/>
          </p:cNvSpPr>
          <p:nvPr/>
        </p:nvSpPr>
        <p:spPr>
          <a:xfrm>
            <a:off x="152179" y="3089193"/>
            <a:ext cx="2451321" cy="6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accent1"/>
                </a:solidFill>
              </a:rPr>
              <a:t>Output of the DUT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BF8DA93-C8E7-52E6-187F-280AEF6711F6}"/>
              </a:ext>
            </a:extLst>
          </p:cNvPr>
          <p:cNvCxnSpPr>
            <a:cxnSpLocks/>
          </p:cNvCxnSpPr>
          <p:nvPr/>
        </p:nvCxnSpPr>
        <p:spPr>
          <a:xfrm>
            <a:off x="1651000" y="3314700"/>
            <a:ext cx="1104900" cy="31965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5;p23">
            <a:extLst>
              <a:ext uri="{FF2B5EF4-FFF2-40B4-BE49-F238E27FC236}">
                <a16:creationId xmlns:a16="http://schemas.microsoft.com/office/drawing/2014/main" xmlns="" id="{3B6BD2D7-E56D-AFF4-B330-93463DD31276}"/>
              </a:ext>
            </a:extLst>
          </p:cNvPr>
          <p:cNvSpPr txBox="1">
            <a:spLocks/>
          </p:cNvSpPr>
          <p:nvPr/>
        </p:nvSpPr>
        <p:spPr>
          <a:xfrm>
            <a:off x="152179" y="3721972"/>
            <a:ext cx="2451321" cy="77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accent1"/>
                </a:solidFill>
              </a:rPr>
              <a:t>Smaller frequencies pass the filter, larger frequencies are filtered out.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26CA456-8DC9-96AE-DE4C-6082AF7CE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076000" cy="4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xmlns="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15306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Before plugging in the RC LPF as the DUT, we’ve set the DUT to be SC between the DAC’s output and the ADC’s input (using SMA-to-SMA cable).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Meaning we’ve implemented an APF (All Pass Filter) which has a transfer function of: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𝐴𝑃𝐹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=1=0 [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100" dirty="0"/>
              </a:p>
              <a:p>
                <a:pPr marL="0" indent="0" algn="l"/>
                <a:endParaRPr lang="en-US" dirty="0"/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received the next values within the BRAMs (Reading is done via Linux Interface using C scripts):</a:t>
                </a: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1530648"/>
              </a:xfrm>
              <a:prstGeom prst="rect">
                <a:avLst/>
              </a:prstGeom>
              <a:blipFill>
                <a:blip r:embed="rId3"/>
                <a:stretch>
                  <a:fillRect l="-223" b="-5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29EC39-3179-A9DA-C28F-CD3E3A5E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67" y="2339860"/>
            <a:ext cx="1873419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122160C-92BF-192C-D4BB-42C848B4A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19" y="2339860"/>
            <a:ext cx="1794113" cy="26824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18D3910-225D-CC54-F89A-CE209CF88F66}"/>
              </a:ext>
            </a:extLst>
          </p:cNvPr>
          <p:cNvCxnSpPr>
            <a:cxnSpLocks/>
          </p:cNvCxnSpPr>
          <p:nvPr/>
        </p:nvCxnSpPr>
        <p:spPr>
          <a:xfrm>
            <a:off x="2615268" y="2698750"/>
            <a:ext cx="38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21">
                <a:extLst>
                  <a:ext uri="{FF2B5EF4-FFF2-40B4-BE49-F238E27FC236}">
                    <a16:creationId xmlns:a16="http://schemas.microsoft.com/office/drawing/2014/main" xmlns="" id="{BE86BCBB-2DF0-240A-D408-31D062637E30}"/>
                  </a:ext>
                </a:extLst>
              </p:cNvPr>
              <p:cNvSpPr txBox="1"/>
              <p:nvPr/>
            </p:nvSpPr>
            <p:spPr>
              <a:xfrm>
                <a:off x="2929971" y="2560250"/>
                <a:ext cx="1873419" cy="35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16,378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16383</m:t>
                        </m:r>
                      </m:den>
                    </m:f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≃1.999 [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תיבת טקסט 21">
                <a:extLst>
                  <a:ext uri="{FF2B5EF4-FFF2-40B4-BE49-F238E27FC236}">
                    <a16:creationId xmlns:a16="http://schemas.microsoft.com/office/drawing/2014/main" id="{BE86BCBB-2DF0-240A-D408-31D062637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971" y="2560250"/>
                <a:ext cx="1873419" cy="354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D7CC8CE-0152-A12E-F7BF-2489A138C167}"/>
              </a:ext>
            </a:extLst>
          </p:cNvPr>
          <p:cNvCxnSpPr>
            <a:cxnSpLocks/>
          </p:cNvCxnSpPr>
          <p:nvPr/>
        </p:nvCxnSpPr>
        <p:spPr>
          <a:xfrm>
            <a:off x="6570843" y="2659861"/>
            <a:ext cx="38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21">
                <a:extLst>
                  <a:ext uri="{FF2B5EF4-FFF2-40B4-BE49-F238E27FC236}">
                    <a16:creationId xmlns:a16="http://schemas.microsoft.com/office/drawing/2014/main" xmlns="" id="{76447887-42D5-1FE4-A454-2204027DC0BD}"/>
                  </a:ext>
                </a:extLst>
              </p:cNvPr>
              <p:cNvSpPr txBox="1"/>
              <p:nvPr/>
            </p:nvSpPr>
            <p:spPr>
              <a:xfrm>
                <a:off x="6885546" y="2521361"/>
                <a:ext cx="2036204" cy="35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15,860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16383</m:t>
                        </m:r>
                      </m:den>
                    </m:f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≃1.936 [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תיבת טקסט 21">
                <a:extLst>
                  <a:ext uri="{FF2B5EF4-FFF2-40B4-BE49-F238E27FC236}">
                    <a16:creationId xmlns:a16="http://schemas.microsoft.com/office/drawing/2014/main" id="{76447887-42D5-1FE4-A454-2204027D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46" y="2521361"/>
                <a:ext cx="2036204" cy="3574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F22B544-B77C-460A-4281-4634226675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5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xmlns="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54" y="755349"/>
                <a:ext cx="7369692" cy="330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Applying these results in MATLAB,  where we’ve calculated the gain as: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𝑔𝑎𝑖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received the next Bode Gain diagram:</a:t>
                </a: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54" y="755349"/>
                <a:ext cx="7369692" cy="330501"/>
              </a:xfrm>
              <a:prstGeom prst="rect">
                <a:avLst/>
              </a:prstGeom>
              <a:blipFill>
                <a:blip r:embed="rId3"/>
                <a:stretch>
                  <a:fillRect l="-248" b="-2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41">
            <a:extLst>
              <a:ext uri="{FF2B5EF4-FFF2-40B4-BE49-F238E27FC236}">
                <a16:creationId xmlns:a16="http://schemas.microsoft.com/office/drawing/2014/main" xmlns="" id="{FBBC2A7E-47AA-E8D9-619F-952D882F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08" y="1752600"/>
            <a:ext cx="5473584" cy="33456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1533A4-7A70-9F00-37E5-80211F0A63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Conclusions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xmlns="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xmlns="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681944" y="1233075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frequency sweep performs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xmlns="" id="{84CB6B50-78A8-515F-F38B-C28BA3182254}"/>
              </a:ext>
            </a:extLst>
          </p:cNvPr>
          <p:cNvSpPr/>
          <p:nvPr/>
        </p:nvSpPr>
        <p:spPr>
          <a:xfrm>
            <a:off x="615169" y="1945836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xmlns="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681944" y="194583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sweeping time is optimized 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8" name="Google Shape;402;p28">
            <a:extLst>
              <a:ext uri="{FF2B5EF4-FFF2-40B4-BE49-F238E27FC236}">
                <a16:creationId xmlns:a16="http://schemas.microsoft.com/office/drawing/2014/main" xmlns="" id="{29389075-FE34-B1E5-AC87-7207544A50EB}"/>
              </a:ext>
            </a:extLst>
          </p:cNvPr>
          <p:cNvSpPr/>
          <p:nvPr/>
        </p:nvSpPr>
        <p:spPr>
          <a:xfrm>
            <a:off x="615169" y="2810494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404;p28">
            <a:extLst>
              <a:ext uri="{FF2B5EF4-FFF2-40B4-BE49-F238E27FC236}">
                <a16:creationId xmlns:a16="http://schemas.microsoft.com/office/drawing/2014/main" xmlns="" id="{E2285CF9-EA0C-2742-F193-B7D3A9142181}"/>
              </a:ext>
            </a:extLst>
          </p:cNvPr>
          <p:cNvSpPr txBox="1">
            <a:spLocks/>
          </p:cNvSpPr>
          <p:nvPr/>
        </p:nvSpPr>
        <p:spPr>
          <a:xfrm>
            <a:off x="681944" y="293350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peak-to-peak calculation works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1" name="Google Shape;402;p28">
            <a:extLst>
              <a:ext uri="{FF2B5EF4-FFF2-40B4-BE49-F238E27FC236}">
                <a16:creationId xmlns:a16="http://schemas.microsoft.com/office/drawing/2014/main" xmlns="" id="{1FB2CB5E-8E6F-CE4C-041B-492548449D3E}"/>
              </a:ext>
            </a:extLst>
          </p:cNvPr>
          <p:cNvSpPr/>
          <p:nvPr/>
        </p:nvSpPr>
        <p:spPr>
          <a:xfrm>
            <a:off x="615169" y="366927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404;p28">
            <a:extLst>
              <a:ext uri="{FF2B5EF4-FFF2-40B4-BE49-F238E27FC236}">
                <a16:creationId xmlns:a16="http://schemas.microsoft.com/office/drawing/2014/main" xmlns="" id="{B520D732-CB42-E982-9D6B-B54787659C69}"/>
              </a:ext>
            </a:extLst>
          </p:cNvPr>
          <p:cNvSpPr txBox="1">
            <a:spLocks/>
          </p:cNvSpPr>
          <p:nvPr/>
        </p:nvSpPr>
        <p:spPr>
          <a:xfrm>
            <a:off x="681944" y="3669277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sweeping time is optimized 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3" name="Google Shape;402;p28">
            <a:extLst>
              <a:ext uri="{FF2B5EF4-FFF2-40B4-BE49-F238E27FC236}">
                <a16:creationId xmlns:a16="http://schemas.microsoft.com/office/drawing/2014/main" xmlns="" id="{67E43DD1-6D06-0804-9055-4B130431C115}"/>
              </a:ext>
            </a:extLst>
          </p:cNvPr>
          <p:cNvSpPr/>
          <p:nvPr/>
        </p:nvSpPr>
        <p:spPr>
          <a:xfrm>
            <a:off x="4727677" y="1110063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4" name="Google Shape;404;p28">
            <a:extLst>
              <a:ext uri="{FF2B5EF4-FFF2-40B4-BE49-F238E27FC236}">
                <a16:creationId xmlns:a16="http://schemas.microsoft.com/office/drawing/2014/main" xmlns="" id="{7817E373-E3B1-FB1A-227F-2B37C5C5124B}"/>
              </a:ext>
            </a:extLst>
          </p:cNvPr>
          <p:cNvSpPr txBox="1">
            <a:spLocks/>
          </p:cNvSpPr>
          <p:nvPr/>
        </p:nvSpPr>
        <p:spPr>
          <a:xfrm>
            <a:off x="4794452" y="1213662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BRAM Reading &amp; Writing operations works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5" name="Google Shape;402;p28">
            <a:extLst>
              <a:ext uri="{FF2B5EF4-FFF2-40B4-BE49-F238E27FC236}">
                <a16:creationId xmlns:a16="http://schemas.microsoft.com/office/drawing/2014/main" xmlns="" id="{833C356A-C440-B06D-037F-0DF4F07DD128}"/>
              </a:ext>
            </a:extLst>
          </p:cNvPr>
          <p:cNvSpPr/>
          <p:nvPr/>
        </p:nvSpPr>
        <p:spPr>
          <a:xfrm>
            <a:off x="4727676" y="198152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6" name="Google Shape;404;p28">
            <a:extLst>
              <a:ext uri="{FF2B5EF4-FFF2-40B4-BE49-F238E27FC236}">
                <a16:creationId xmlns:a16="http://schemas.microsoft.com/office/drawing/2014/main" xmlns="" id="{3B2F3851-B74B-090C-A8A9-FECC992508D8}"/>
              </a:ext>
            </a:extLst>
          </p:cNvPr>
          <p:cNvSpPr txBox="1">
            <a:spLocks/>
          </p:cNvSpPr>
          <p:nvPr/>
        </p:nvSpPr>
        <p:spPr>
          <a:xfrm>
            <a:off x="4794451" y="2081717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frequency sweep resolution is constant (2000 frequencies).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7" name="Google Shape;402;p28">
            <a:extLst>
              <a:ext uri="{FF2B5EF4-FFF2-40B4-BE49-F238E27FC236}">
                <a16:creationId xmlns:a16="http://schemas.microsoft.com/office/drawing/2014/main" xmlns="" id="{4146C877-620D-C855-16B2-AD6F22B181BD}"/>
              </a:ext>
            </a:extLst>
          </p:cNvPr>
          <p:cNvSpPr/>
          <p:nvPr/>
        </p:nvSpPr>
        <p:spPr>
          <a:xfrm>
            <a:off x="4727676" y="2818160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8" name="Google Shape;404;p28">
            <a:extLst>
              <a:ext uri="{FF2B5EF4-FFF2-40B4-BE49-F238E27FC236}">
                <a16:creationId xmlns:a16="http://schemas.microsoft.com/office/drawing/2014/main" xmlns="" id="{1DAFEFD9-7076-6862-D43D-AE956DDE864F}"/>
              </a:ext>
            </a:extLst>
          </p:cNvPr>
          <p:cNvSpPr txBox="1">
            <a:spLocks/>
          </p:cNvSpPr>
          <p:nvPr/>
        </p:nvSpPr>
        <p:spPr>
          <a:xfrm>
            <a:off x="4794451" y="2918350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Using Red Pitaya’s DAC &amp; ADC saves time and money.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9" name="Google Shape;402;p28">
            <a:extLst>
              <a:ext uri="{FF2B5EF4-FFF2-40B4-BE49-F238E27FC236}">
                <a16:creationId xmlns:a16="http://schemas.microsoft.com/office/drawing/2014/main" xmlns="" id="{EC32DF38-F70A-406C-29B0-223C6FB05B0D}"/>
              </a:ext>
            </a:extLst>
          </p:cNvPr>
          <p:cNvSpPr/>
          <p:nvPr/>
        </p:nvSpPr>
        <p:spPr>
          <a:xfrm>
            <a:off x="4727676" y="3654793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0" name="Google Shape;404;p28">
            <a:extLst>
              <a:ext uri="{FF2B5EF4-FFF2-40B4-BE49-F238E27FC236}">
                <a16:creationId xmlns:a16="http://schemas.microsoft.com/office/drawing/2014/main" xmlns="" id="{4BC63539-FD5F-46D1-C887-35DCAF88AA5D}"/>
              </a:ext>
            </a:extLst>
          </p:cNvPr>
          <p:cNvSpPr txBox="1">
            <a:spLocks/>
          </p:cNvSpPr>
          <p:nvPr/>
        </p:nvSpPr>
        <p:spPr>
          <a:xfrm>
            <a:off x="4794450" y="374901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system works as expected for basic SC Load.</a:t>
            </a:r>
            <a:endParaRPr lang="en-GB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Conclusions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xmlns="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404;p28">
                <a:extLst>
                  <a:ext uri="{FF2B5EF4-FFF2-40B4-BE49-F238E27FC236}">
                    <a16:creationId xmlns:a16="http://schemas.microsoft.com/office/drawing/2014/main" xmlns="" id="{7B619505-8265-B422-BB3F-F4B2507584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44" y="1233075"/>
                <a:ext cx="3401581" cy="483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dk1"/>
                    </a:solidFill>
                  </a:rPr>
                  <a:t>The system’s operation for DUTs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dk1"/>
                    </a:solidFill>
                  </a:rPr>
                  <a:t> consideration.</a:t>
                </a:r>
              </a:p>
            </p:txBody>
          </p:sp>
        </mc:Choice>
        <mc:Fallback xmlns="">
          <p:sp>
            <p:nvSpPr>
              <p:cNvPr id="5" name="Google Shape;404;p28">
                <a:extLst>
                  <a:ext uri="{FF2B5EF4-FFF2-40B4-BE49-F238E27FC236}">
                    <a16:creationId xmlns:a16="http://schemas.microsoft.com/office/drawing/2014/main" id="{7B619505-8265-B422-BB3F-F4B25075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44" y="1233075"/>
                <a:ext cx="3401581" cy="483588"/>
              </a:xfrm>
              <a:prstGeom prst="rect">
                <a:avLst/>
              </a:prstGeom>
              <a:blipFill>
                <a:blip r:embed="rId4"/>
                <a:stretch>
                  <a:fillRect l="-538" t="-2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402;p28">
            <a:extLst>
              <a:ext uri="{FF2B5EF4-FFF2-40B4-BE49-F238E27FC236}">
                <a16:creationId xmlns:a16="http://schemas.microsoft.com/office/drawing/2014/main" xmlns="" id="{84CB6B50-78A8-515F-F38B-C28BA3182254}"/>
              </a:ext>
            </a:extLst>
          </p:cNvPr>
          <p:cNvSpPr/>
          <p:nvPr/>
        </p:nvSpPr>
        <p:spPr>
          <a:xfrm>
            <a:off x="1033418" y="1945836"/>
            <a:ext cx="3668913" cy="762988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xmlns="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1033418" y="2225236"/>
            <a:ext cx="3450044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Understanding the DUT's implementation and parameters is necessary for this consideration.</a:t>
            </a:r>
            <a:endParaRPr lang="en-GB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1495757" cy="340899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xmlns="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xmlns="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681943" y="124212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Resolving the propagation delay issue by:</a:t>
            </a: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xmlns="" id="{84CB6B50-78A8-515F-F38B-C28BA3182254}"/>
              </a:ext>
            </a:extLst>
          </p:cNvPr>
          <p:cNvSpPr/>
          <p:nvPr/>
        </p:nvSpPr>
        <p:spPr>
          <a:xfrm>
            <a:off x="1172060" y="1900248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402;p28">
            <a:extLst>
              <a:ext uri="{FF2B5EF4-FFF2-40B4-BE49-F238E27FC236}">
                <a16:creationId xmlns:a16="http://schemas.microsoft.com/office/drawing/2014/main" xmlns="" id="{29389075-FE34-B1E5-AC87-7207544A50EB}"/>
              </a:ext>
            </a:extLst>
          </p:cNvPr>
          <p:cNvSpPr/>
          <p:nvPr/>
        </p:nvSpPr>
        <p:spPr>
          <a:xfrm>
            <a:off x="1172059" y="2680688"/>
            <a:ext cx="3668913" cy="93038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404;p28">
            <a:extLst>
              <a:ext uri="{FF2B5EF4-FFF2-40B4-BE49-F238E27FC236}">
                <a16:creationId xmlns:a16="http://schemas.microsoft.com/office/drawing/2014/main" xmlns="" id="{E2285CF9-EA0C-2742-F193-B7D3A9142181}"/>
              </a:ext>
            </a:extLst>
          </p:cNvPr>
          <p:cNvSpPr txBox="1">
            <a:spLocks/>
          </p:cNvSpPr>
          <p:nvPr/>
        </p:nvSpPr>
        <p:spPr>
          <a:xfrm>
            <a:off x="1239256" y="1760024"/>
            <a:ext cx="3668913" cy="7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block that calculates the propagation delay of the DUT.</a:t>
            </a:r>
          </a:p>
        </p:txBody>
      </p:sp>
      <p:sp>
        <p:nvSpPr>
          <p:cNvPr id="22" name="Google Shape;109;p22">
            <a:extLst>
              <a:ext uri="{FF2B5EF4-FFF2-40B4-BE49-F238E27FC236}">
                <a16:creationId xmlns:a16="http://schemas.microsoft.com/office/drawing/2014/main" xmlns="" id="{D78B17D7-4C5F-DAFE-2CD7-17A941446DC9}"/>
              </a:ext>
            </a:extLst>
          </p:cNvPr>
          <p:cNvSpPr txBox="1">
            <a:spLocks/>
          </p:cNvSpPr>
          <p:nvPr/>
        </p:nvSpPr>
        <p:spPr>
          <a:xfrm>
            <a:off x="799167" y="293778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Suggestion for Project’s Continuation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xmlns="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1239256" y="2729245"/>
            <a:ext cx="3332744" cy="93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Reimplementing the peak-to-peak calculation of the output signal such that it won’t need to take the propagation delay into account.</a:t>
            </a:r>
          </a:p>
        </p:txBody>
      </p:sp>
      <p:sp>
        <p:nvSpPr>
          <p:cNvPr id="23" name="Google Shape;402;p28">
            <a:extLst>
              <a:ext uri="{FF2B5EF4-FFF2-40B4-BE49-F238E27FC236}">
                <a16:creationId xmlns:a16="http://schemas.microsoft.com/office/drawing/2014/main" xmlns="" id="{A314F024-D3A6-389F-152B-35BAC3F8A6B0}"/>
              </a:ext>
            </a:extLst>
          </p:cNvPr>
          <p:cNvSpPr/>
          <p:nvPr/>
        </p:nvSpPr>
        <p:spPr>
          <a:xfrm>
            <a:off x="681943" y="3784917"/>
            <a:ext cx="3668913" cy="86271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4" name="Google Shape;404;p28">
            <a:extLst>
              <a:ext uri="{FF2B5EF4-FFF2-40B4-BE49-F238E27FC236}">
                <a16:creationId xmlns:a16="http://schemas.microsoft.com/office/drawing/2014/main" xmlns="" id="{D5FD0E31-84C5-76C7-C3F5-3E76C86AC864}"/>
              </a:ext>
            </a:extLst>
          </p:cNvPr>
          <p:cNvSpPr txBox="1">
            <a:spLocks/>
          </p:cNvSpPr>
          <p:nvPr/>
        </p:nvSpPr>
        <p:spPr>
          <a:xfrm>
            <a:off x="748834" y="411901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Phase Shift Detector and adding it to this project in order to have a complete Bode Analysis System.</a:t>
            </a:r>
          </a:p>
        </p:txBody>
      </p:sp>
    </p:spTree>
    <p:extLst>
      <p:ext uri="{BB962C8B-B14F-4D97-AF65-F5344CB8AC3E}">
        <p14:creationId xmlns:p14="http://schemas.microsoft.com/office/powerpoint/2010/main" val="31724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1495757" cy="340899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xmlns="" id="{8F0EE315-E562-3021-D679-6A6FCA521283}"/>
              </a:ext>
            </a:extLst>
          </p:cNvPr>
          <p:cNvSpPr/>
          <p:nvPr/>
        </p:nvSpPr>
        <p:spPr>
          <a:xfrm>
            <a:off x="646919" y="1497942"/>
            <a:ext cx="3668913" cy="99087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xmlns="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713693" y="1981548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the system with a changing sweeping limit while maintaining the same 2000 steps within the sweep.</a:t>
            </a:r>
          </a:p>
        </p:txBody>
      </p:sp>
      <p:sp>
        <p:nvSpPr>
          <p:cNvPr id="22" name="Google Shape;109;p22">
            <a:extLst>
              <a:ext uri="{FF2B5EF4-FFF2-40B4-BE49-F238E27FC236}">
                <a16:creationId xmlns:a16="http://schemas.microsoft.com/office/drawing/2014/main" xmlns="" id="{D78B17D7-4C5F-DAFE-2CD7-17A941446DC9}"/>
              </a:ext>
            </a:extLst>
          </p:cNvPr>
          <p:cNvSpPr txBox="1">
            <a:spLocks/>
          </p:cNvSpPr>
          <p:nvPr/>
        </p:nvSpPr>
        <p:spPr>
          <a:xfrm>
            <a:off x="799167" y="477075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Suggestion for Project’s Continuation</a:t>
            </a:r>
          </a:p>
        </p:txBody>
      </p:sp>
      <p:sp>
        <p:nvSpPr>
          <p:cNvPr id="23" name="Google Shape;402;p28">
            <a:extLst>
              <a:ext uri="{FF2B5EF4-FFF2-40B4-BE49-F238E27FC236}">
                <a16:creationId xmlns:a16="http://schemas.microsoft.com/office/drawing/2014/main" xmlns="" id="{A314F024-D3A6-389F-152B-35BAC3F8A6B0}"/>
              </a:ext>
            </a:extLst>
          </p:cNvPr>
          <p:cNvSpPr/>
          <p:nvPr/>
        </p:nvSpPr>
        <p:spPr>
          <a:xfrm>
            <a:off x="646919" y="2788014"/>
            <a:ext cx="3668913" cy="86271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4" name="Google Shape;404;p28">
            <a:extLst>
              <a:ext uri="{FF2B5EF4-FFF2-40B4-BE49-F238E27FC236}">
                <a16:creationId xmlns:a16="http://schemas.microsoft.com/office/drawing/2014/main" xmlns="" id="{D5FD0E31-84C5-76C7-C3F5-3E76C86AC864}"/>
              </a:ext>
            </a:extLst>
          </p:cNvPr>
          <p:cNvSpPr txBox="1">
            <a:spLocks/>
          </p:cNvSpPr>
          <p:nvPr/>
        </p:nvSpPr>
        <p:spPr>
          <a:xfrm>
            <a:off x="713810" y="3026790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system that doesn't rely on the DDS Compiler.</a:t>
            </a:r>
          </a:p>
        </p:txBody>
      </p:sp>
    </p:spTree>
    <p:extLst>
      <p:ext uri="{BB962C8B-B14F-4D97-AF65-F5344CB8AC3E}">
        <p14:creationId xmlns:p14="http://schemas.microsoft.com/office/powerpoint/2010/main" val="321494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Abstract</a:t>
            </a:r>
            <a:endParaRPr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19;p23">
                <a:extLst>
                  <a:ext uri="{FF2B5EF4-FFF2-40B4-BE49-F238E27FC236}">
                    <a16:creationId xmlns:a16="http://schemas.microsoft.com/office/drawing/2014/main" xmlns="" id="{89C05632-BBB2-4BFB-B73A-4BECB687A2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375" y="1049437"/>
                <a:ext cx="6901458" cy="50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>
                  <a:buClr>
                    <a:schemeClr val="dk1"/>
                  </a:buClr>
                  <a:buSzPts val="1100"/>
                </a:pPr>
                <a:r>
                  <a:rPr lang="en-GB" sz="1400" dirty="0">
                    <a:solidFill>
                      <a:schemeClr val="accent1"/>
                    </a:solidFill>
                  </a:rPr>
                  <a:t>Our project aimed to create a Digital Control System using an FPGA, utilizing the Red Pitaya STEM lab 125-14 FPGA development kit. </a:t>
                </a:r>
              </a:p>
              <a:p>
                <a:pPr marL="0" indent="0" algn="l">
                  <a:buClr>
                    <a:schemeClr val="dk1"/>
                  </a:buClr>
                  <a:buSzPts val="1100"/>
                </a:pPr>
                <a:endParaRPr lang="en-GB" sz="1400" dirty="0">
                  <a:solidFill>
                    <a:schemeClr val="accent1"/>
                  </a:solidFill>
                </a:endParaRPr>
              </a:p>
              <a:p>
                <a:pPr marL="0" indent="0" algn="l">
                  <a:buClr>
                    <a:schemeClr val="dk1"/>
                  </a:buClr>
                  <a:buSzPts val="1100"/>
                </a:pPr>
                <a:r>
                  <a:rPr lang="en-GB" sz="1400" dirty="0">
                    <a:solidFill>
                      <a:schemeClr val="accent1"/>
                    </a:solidFill>
                  </a:rPr>
                  <a:t>The outcome of our work is a digital system </a:t>
                </a:r>
                <a:r>
                  <a:rPr lang="en-GB" sz="1400" dirty="0" err="1">
                    <a:solidFill>
                      <a:schemeClr val="accent1"/>
                    </a:solidFill>
                  </a:rPr>
                  <a:t>centered</a:t>
                </a:r>
                <a:r>
                  <a:rPr lang="en-GB" sz="1400" dirty="0">
                    <a:solidFill>
                      <a:schemeClr val="accent1"/>
                    </a:solidFill>
                  </a:rPr>
                  <a:t> on an FPGA, designed for </a:t>
                </a:r>
                <a:r>
                  <a:rPr lang="en-GB" sz="1400" dirty="0" err="1">
                    <a:solidFill>
                      <a:schemeClr val="accent1"/>
                    </a:solidFill>
                  </a:rPr>
                  <a:t>analyzing</a:t>
                </a:r>
                <a:r>
                  <a:rPr lang="en-GB" sz="1400" dirty="0">
                    <a:solidFill>
                      <a:schemeClr val="accent1"/>
                    </a:solidFill>
                  </a:rPr>
                  <a:t> the Bode of a device under test (DUT), which could be any linear circuit of our choice, such as RLC circuit, and capable of controlling it through a PID controller. This functionality spans across a frequency sweep between [1-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chemeClr val="accent1"/>
                    </a:solidFill>
                  </a:rPr>
                  <a:t>] [Hz], and a voltage range of [(-1)-1] [V]. 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Google Shape;219;p23">
                <a:extLst>
                  <a:ext uri="{FF2B5EF4-FFF2-40B4-BE49-F238E27FC236}">
                    <a16:creationId xmlns:a16="http://schemas.microsoft.com/office/drawing/2014/main" xmlns="" id="{89C05632-BBB2-4BFB-B73A-4BECB687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75" y="1049437"/>
                <a:ext cx="6901458" cy="502500"/>
              </a:xfrm>
              <a:prstGeom prst="rect">
                <a:avLst/>
              </a:prstGeom>
              <a:blipFill rotWithShape="0">
                <a:blip r:embed="rId3"/>
                <a:stretch>
                  <a:fillRect l="-265" b="-277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xmlns="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55" y="2826720"/>
            <a:ext cx="2455089" cy="1781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D15085C-EBFB-267D-3109-60AB46E66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Project Documentation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" name="Google Shape;225;p23">
            <a:extLst>
              <a:ext uri="{FF2B5EF4-FFF2-40B4-BE49-F238E27FC236}">
                <a16:creationId xmlns:a16="http://schemas.microsoft.com/office/drawing/2014/main" xmlns="" id="{9826F5C5-272C-62AE-B013-0F472E27FBC1}"/>
              </a:ext>
            </a:extLst>
          </p:cNvPr>
          <p:cNvSpPr txBox="1">
            <a:spLocks/>
          </p:cNvSpPr>
          <p:nvPr/>
        </p:nvSpPr>
        <p:spPr>
          <a:xfrm>
            <a:off x="374650" y="755349"/>
            <a:ext cx="8204200" cy="55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accent1"/>
                </a:solidFill>
              </a:rPr>
              <a:t>GIT </a:t>
            </a:r>
            <a:r>
              <a:rPr lang="en-US" sz="1400" dirty="0" smtClean="0">
                <a:solidFill>
                  <a:schemeClr val="accent1"/>
                </a:solidFill>
              </a:rPr>
              <a:t>Repository: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 dirty="0" err="1" smtClean="0">
                <a:solidFill>
                  <a:schemeClr val="accent1"/>
                </a:solidFill>
                <a:hlinkClick r:id="rId3"/>
              </a:rPr>
              <a:t>Github</a:t>
            </a:r>
            <a:r>
              <a:rPr lang="en-US" sz="1400" dirty="0" smtClean="0">
                <a:solidFill>
                  <a:schemeClr val="accent1"/>
                </a:solidFill>
                <a:hlinkClick r:id="rId3"/>
              </a:rPr>
              <a:t>- Digital Control System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2CDE12-6DCB-B9B0-E096-63448AB646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2;p28"/>
          <p:cNvSpPr/>
          <p:nvPr/>
        </p:nvSpPr>
        <p:spPr>
          <a:xfrm>
            <a:off x="1456198" y="3153860"/>
            <a:ext cx="3668913" cy="84766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Motivation &amp; Goals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9;p23">
            <a:extLst>
              <a:ext uri="{FF2B5EF4-FFF2-40B4-BE49-F238E27FC236}">
                <a16:creationId xmlns:a16="http://schemas.microsoft.com/office/drawing/2014/main" xmlns="" id="{89C05632-BBB2-4BFB-B73A-4BECB687A2B8}"/>
              </a:ext>
            </a:extLst>
          </p:cNvPr>
          <p:cNvSpPr txBox="1">
            <a:spLocks/>
          </p:cNvSpPr>
          <p:nvPr/>
        </p:nvSpPr>
        <p:spPr>
          <a:xfrm>
            <a:off x="1443375" y="1049436"/>
            <a:ext cx="6901458" cy="250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GB" sz="1400" dirty="0">
                <a:solidFill>
                  <a:schemeClr val="accent1"/>
                </a:solidFill>
              </a:rPr>
              <a:t>The significance of control systems extends to various sectors including medicine, military applications, and other areas reliant on electronically controlled systems.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GB" sz="1400" b="1" u="sng" dirty="0">
                <a:solidFill>
                  <a:schemeClr val="accent1"/>
                </a:solidFill>
              </a:rPr>
              <a:t>Goals: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GB" sz="1400" dirty="0">
              <a:solidFill>
                <a:schemeClr val="accent1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xmlns="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" name="Google Shape;402;p28"/>
          <p:cNvSpPr/>
          <p:nvPr/>
        </p:nvSpPr>
        <p:spPr>
          <a:xfrm>
            <a:off x="1461162" y="1937230"/>
            <a:ext cx="3668913" cy="84766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404;p28"/>
          <p:cNvSpPr txBox="1">
            <a:spLocks/>
          </p:cNvSpPr>
          <p:nvPr/>
        </p:nvSpPr>
        <p:spPr>
          <a:xfrm>
            <a:off x="1492521" y="2046386"/>
            <a:ext cx="3401581" cy="70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GB" sz="1400" dirty="0">
                <a:solidFill>
                  <a:schemeClr val="dk1"/>
                </a:solidFill>
              </a:rPr>
              <a:t>Designing the system on an integrated FPGA board resulting in lower cost and area</a:t>
            </a:r>
            <a:r>
              <a:rPr lang="en-US" sz="1400" dirty="0">
                <a:solidFill>
                  <a:schemeClr val="dk1"/>
                </a:solidFill>
              </a:rPr>
              <a:t>, relative to other existing systems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88" y="1685529"/>
            <a:ext cx="2809732" cy="14048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7343" y="3090395"/>
            <a:ext cx="2279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Omicron Lab-Bode Analyzer</a:t>
            </a:r>
          </a:p>
        </p:txBody>
      </p:sp>
      <p:sp>
        <p:nvSpPr>
          <p:cNvPr id="12" name="Google Shape;404;p28"/>
          <p:cNvSpPr txBox="1">
            <a:spLocks/>
          </p:cNvSpPr>
          <p:nvPr/>
        </p:nvSpPr>
        <p:spPr>
          <a:xfrm>
            <a:off x="1492522" y="3805323"/>
            <a:ext cx="34015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GB" sz="1400" dirty="0">
                <a:solidFill>
                  <a:schemeClr val="dk1"/>
                </a:solidFill>
              </a:rPr>
              <a:t>Gain expertise in the digital systems domain, particularly focusing on FPGA technology and Verilog programming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AF852C-1246-3607-7F31-B370CB2EC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1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System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518807" y="213849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</a:rPr>
              <a:t>1 [Hz] – 1 [MHz]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1076775" y="2050763"/>
            <a:ext cx="25877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Input Frequency Range:</a:t>
            </a:r>
            <a:endParaRPr sz="1600" dirty="0"/>
          </a:p>
        </p:txBody>
      </p:sp>
      <p:grpSp>
        <p:nvGrpSpPr>
          <p:cNvPr id="2" name="Google Shape;7272;p55">
            <a:extLst>
              <a:ext uri="{FF2B5EF4-FFF2-40B4-BE49-F238E27FC236}">
                <a16:creationId xmlns:a16="http://schemas.microsoft.com/office/drawing/2014/main" xmlns="" id="{8AC1F730-9AFC-A155-CC33-60F2EA839AB1}"/>
              </a:ext>
            </a:extLst>
          </p:cNvPr>
          <p:cNvGrpSpPr/>
          <p:nvPr/>
        </p:nvGrpSpPr>
        <p:grpSpPr>
          <a:xfrm>
            <a:off x="649285" y="1912111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3" name="Google Shape;7273;p55">
              <a:extLst>
                <a:ext uri="{FF2B5EF4-FFF2-40B4-BE49-F238E27FC236}">
                  <a16:creationId xmlns:a16="http://schemas.microsoft.com/office/drawing/2014/main" xmlns="" id="{DBCFFF0E-7A3F-2398-5BEF-3C276384F179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74;p55">
              <a:extLst>
                <a:ext uri="{FF2B5EF4-FFF2-40B4-BE49-F238E27FC236}">
                  <a16:creationId xmlns:a16="http://schemas.microsoft.com/office/drawing/2014/main" xmlns="" id="{6FBBAEC8-DE3F-40EF-9942-4B14BBEE10FE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25;p23">
            <a:extLst>
              <a:ext uri="{FF2B5EF4-FFF2-40B4-BE49-F238E27FC236}">
                <a16:creationId xmlns:a16="http://schemas.microsoft.com/office/drawing/2014/main" xmlns="" id="{C3135A9D-1D8E-3F4A-307E-BDB3DD64555B}"/>
              </a:ext>
            </a:extLst>
          </p:cNvPr>
          <p:cNvSpPr txBox="1">
            <a:spLocks/>
          </p:cNvSpPr>
          <p:nvPr/>
        </p:nvSpPr>
        <p:spPr>
          <a:xfrm>
            <a:off x="269843" y="306182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-1 [V] – 1 [V]</a:t>
            </a:r>
          </a:p>
        </p:txBody>
      </p:sp>
      <p:sp>
        <p:nvSpPr>
          <p:cNvPr id="16" name="Google Shape;231;p23">
            <a:extLst>
              <a:ext uri="{FF2B5EF4-FFF2-40B4-BE49-F238E27FC236}">
                <a16:creationId xmlns:a16="http://schemas.microsoft.com/office/drawing/2014/main" xmlns="" id="{C860C515-7278-4067-3AB7-44054719AC8A}"/>
              </a:ext>
            </a:extLst>
          </p:cNvPr>
          <p:cNvSpPr txBox="1">
            <a:spLocks/>
          </p:cNvSpPr>
          <p:nvPr/>
        </p:nvSpPr>
        <p:spPr>
          <a:xfrm>
            <a:off x="1071422" y="3015735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Input/Output Amplitude Range:</a:t>
            </a:r>
          </a:p>
        </p:txBody>
      </p:sp>
      <p:grpSp>
        <p:nvGrpSpPr>
          <p:cNvPr id="17" name="Google Shape;7272;p55">
            <a:extLst>
              <a:ext uri="{FF2B5EF4-FFF2-40B4-BE49-F238E27FC236}">
                <a16:creationId xmlns:a16="http://schemas.microsoft.com/office/drawing/2014/main" xmlns="" id="{57599CA5-E1F0-DE2C-9D73-BEA023C24CA6}"/>
              </a:ext>
            </a:extLst>
          </p:cNvPr>
          <p:cNvGrpSpPr/>
          <p:nvPr/>
        </p:nvGrpSpPr>
        <p:grpSpPr>
          <a:xfrm>
            <a:off x="643932" y="2863559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18" name="Google Shape;7273;p55">
              <a:extLst>
                <a:ext uri="{FF2B5EF4-FFF2-40B4-BE49-F238E27FC236}">
                  <a16:creationId xmlns:a16="http://schemas.microsoft.com/office/drawing/2014/main" xmlns="" id="{2DBEEFD2-5341-CA20-E592-E7F57C58871F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74;p55">
              <a:extLst>
                <a:ext uri="{FF2B5EF4-FFF2-40B4-BE49-F238E27FC236}">
                  <a16:creationId xmlns:a16="http://schemas.microsoft.com/office/drawing/2014/main" xmlns="" id="{4517C7C9-0550-D0B4-4E03-7BD0E9EA51CC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25;p23">
            <a:extLst>
              <a:ext uri="{FF2B5EF4-FFF2-40B4-BE49-F238E27FC236}">
                <a16:creationId xmlns:a16="http://schemas.microsoft.com/office/drawing/2014/main" xmlns="" id="{E25D9B69-8AEA-E994-99FC-6F6CF955F47F}"/>
              </a:ext>
            </a:extLst>
          </p:cNvPr>
          <p:cNvSpPr txBox="1">
            <a:spLocks/>
          </p:cNvSpPr>
          <p:nvPr/>
        </p:nvSpPr>
        <p:spPr>
          <a:xfrm>
            <a:off x="518807" y="3785569"/>
            <a:ext cx="1514709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 </a:t>
            </a:r>
          </a:p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 14 [Bits]</a:t>
            </a:r>
          </a:p>
        </p:txBody>
      </p:sp>
      <p:sp>
        <p:nvSpPr>
          <p:cNvPr id="43" name="Google Shape;231;p23">
            <a:extLst>
              <a:ext uri="{FF2B5EF4-FFF2-40B4-BE49-F238E27FC236}">
                <a16:creationId xmlns:a16="http://schemas.microsoft.com/office/drawing/2014/main" xmlns="" id="{E19DFC3F-00C6-3024-D5EF-8671680A6744}"/>
              </a:ext>
            </a:extLst>
          </p:cNvPr>
          <p:cNvSpPr txBox="1">
            <a:spLocks/>
          </p:cNvSpPr>
          <p:nvPr/>
        </p:nvSpPr>
        <p:spPr>
          <a:xfrm>
            <a:off x="643932" y="3913448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Bode Analyzing Accuracy:</a:t>
            </a:r>
          </a:p>
        </p:txBody>
      </p:sp>
      <p:grpSp>
        <p:nvGrpSpPr>
          <p:cNvPr id="44" name="Google Shape;7272;p55">
            <a:extLst>
              <a:ext uri="{FF2B5EF4-FFF2-40B4-BE49-F238E27FC236}">
                <a16:creationId xmlns:a16="http://schemas.microsoft.com/office/drawing/2014/main" xmlns="" id="{83D6118E-7BAA-F485-D158-333D19954BE3}"/>
              </a:ext>
            </a:extLst>
          </p:cNvPr>
          <p:cNvGrpSpPr/>
          <p:nvPr/>
        </p:nvGrpSpPr>
        <p:grpSpPr>
          <a:xfrm>
            <a:off x="643932" y="3787713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45" name="Google Shape;7273;p55">
              <a:extLst>
                <a:ext uri="{FF2B5EF4-FFF2-40B4-BE49-F238E27FC236}">
                  <a16:creationId xmlns:a16="http://schemas.microsoft.com/office/drawing/2014/main" xmlns="" id="{622AEAC4-F6EA-3F60-90C5-C6B5F4C6E51D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4;p55">
              <a:extLst>
                <a:ext uri="{FF2B5EF4-FFF2-40B4-BE49-F238E27FC236}">
                  <a16:creationId xmlns:a16="http://schemas.microsoft.com/office/drawing/2014/main" xmlns="" id="{A38C0888-0453-EDD3-31B8-90A6C60DA0E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25;p23">
            <a:extLst>
              <a:ext uri="{FF2B5EF4-FFF2-40B4-BE49-F238E27FC236}">
                <a16:creationId xmlns:a16="http://schemas.microsoft.com/office/drawing/2014/main" xmlns="" id="{6A7E1729-7393-5839-10A0-6710A02A80EF}"/>
              </a:ext>
            </a:extLst>
          </p:cNvPr>
          <p:cNvSpPr txBox="1">
            <a:spLocks/>
          </p:cNvSpPr>
          <p:nvPr/>
        </p:nvSpPr>
        <p:spPr>
          <a:xfrm>
            <a:off x="5377086" y="2939352"/>
            <a:ext cx="2695492" cy="8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Input’s Bandwidth = 0-60 [MHz]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Output’s Bandwidth = 0-50 [MHz]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Output’s Voltage Amplitude = 2 [</a:t>
            </a:r>
            <a:r>
              <a:rPr lang="en-US" sz="1200" dirty="0" err="1">
                <a:solidFill>
                  <a:schemeClr val="accent1"/>
                </a:solidFill>
              </a:rPr>
              <a:t>Vpp</a:t>
            </a:r>
            <a:r>
              <a:rPr lang="en-US" sz="1200" dirty="0">
                <a:solidFill>
                  <a:schemeClr val="accent1"/>
                </a:solidFill>
              </a:rPr>
              <a:t>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ADC/DAC- 14 [Bits]</a:t>
            </a:r>
          </a:p>
        </p:txBody>
      </p:sp>
      <p:sp>
        <p:nvSpPr>
          <p:cNvPr id="6" name="Google Shape;231;p23">
            <a:extLst>
              <a:ext uri="{FF2B5EF4-FFF2-40B4-BE49-F238E27FC236}">
                <a16:creationId xmlns:a16="http://schemas.microsoft.com/office/drawing/2014/main" xmlns="" id="{9633FDF9-D6DD-93C1-4CEC-7512230D6EE4}"/>
              </a:ext>
            </a:extLst>
          </p:cNvPr>
          <p:cNvSpPr txBox="1">
            <a:spLocks/>
          </p:cNvSpPr>
          <p:nvPr/>
        </p:nvSpPr>
        <p:spPr>
          <a:xfrm>
            <a:off x="4860254" y="2889616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Red Pitaya’s Specifications:</a:t>
            </a:r>
          </a:p>
        </p:txBody>
      </p:sp>
      <p:grpSp>
        <p:nvGrpSpPr>
          <p:cNvPr id="7" name="Google Shape;7272;p55">
            <a:extLst>
              <a:ext uri="{FF2B5EF4-FFF2-40B4-BE49-F238E27FC236}">
                <a16:creationId xmlns:a16="http://schemas.microsoft.com/office/drawing/2014/main" xmlns="" id="{F48A36F1-6337-4DEF-3DB1-A9F50C47A1EF}"/>
              </a:ext>
            </a:extLst>
          </p:cNvPr>
          <p:cNvGrpSpPr/>
          <p:nvPr/>
        </p:nvGrpSpPr>
        <p:grpSpPr>
          <a:xfrm>
            <a:off x="4796644" y="2763881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8" name="Google Shape;7273;p55">
              <a:extLst>
                <a:ext uri="{FF2B5EF4-FFF2-40B4-BE49-F238E27FC236}">
                  <a16:creationId xmlns:a16="http://schemas.microsoft.com/office/drawing/2014/main" xmlns="" id="{078D0E4D-A941-A1CA-B213-A9428853A21B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74;p55">
              <a:extLst>
                <a:ext uri="{FF2B5EF4-FFF2-40B4-BE49-F238E27FC236}">
                  <a16:creationId xmlns:a16="http://schemas.microsoft.com/office/drawing/2014/main" xmlns="" id="{A06D74CE-3F0E-BFBB-BD90-A74DF8F2BE56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7603D52-9BB2-7DF2-1B6F-4CF0B7CC1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Implementation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xmlns="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תמונה 5">
            <a:extLst>
              <a:ext uri="{FF2B5EF4-FFF2-40B4-BE49-F238E27FC236}">
                <a16:creationId xmlns:a16="http://schemas.microsoft.com/office/drawing/2014/main" xmlns="" id="{B434B721-5312-32B0-AA39-D4560898C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2" y="1122584"/>
            <a:ext cx="5509895" cy="3443832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xmlns="" id="{6EBCAC64-89DB-8CBC-E662-314B21C403BE}"/>
                  </a:ext>
                </a:extLst>
              </p14:cNvPr>
              <p14:cNvContentPartPr/>
              <p14:nvPr/>
            </p14:nvContentPartPr>
            <p14:xfrm>
              <a:off x="2871469" y="2219250"/>
              <a:ext cx="61920" cy="10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BCAC64-89DB-8CBC-E662-314B21C403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5349" y="2213130"/>
                <a:ext cx="74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xmlns="" id="{4938E402-A9C2-5DE6-3814-712303E005D1}"/>
                  </a:ext>
                </a:extLst>
              </p14:cNvPr>
              <p14:cNvContentPartPr/>
              <p14:nvPr/>
            </p14:nvContentPartPr>
            <p14:xfrm>
              <a:off x="2778229" y="2218890"/>
              <a:ext cx="320040" cy="1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38E402-A9C2-5DE6-3814-712303E005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09" y="2212770"/>
                <a:ext cx="332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xmlns="" id="{69D121F0-3E0B-3DD5-CA85-DBDA52436FB6}"/>
                  </a:ext>
                </a:extLst>
              </p14:cNvPr>
              <p14:cNvContentPartPr/>
              <p14:nvPr/>
            </p14:nvContentPartPr>
            <p14:xfrm>
              <a:off x="2778589" y="2233290"/>
              <a:ext cx="8568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D121F0-3E0B-3DD5-CA85-DBDA52436F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2469" y="2227170"/>
                <a:ext cx="97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xmlns="" id="{5916F6D4-86E2-9D6D-9474-75244A5C3FB4}"/>
                  </a:ext>
                </a:extLst>
              </p14:cNvPr>
              <p14:cNvContentPartPr/>
              <p14:nvPr/>
            </p14:nvContentPartPr>
            <p14:xfrm>
              <a:off x="2940949" y="2221410"/>
              <a:ext cx="33480" cy="3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16F6D4-86E2-9D6D-9474-75244A5C3F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4829" y="2215290"/>
                <a:ext cx="45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xmlns="" id="{FEB9CF64-C4B1-5715-C875-F69C7AAD6C8C}"/>
                  </a:ext>
                </a:extLst>
              </p14:cNvPr>
              <p14:cNvContentPartPr/>
              <p14:nvPr/>
            </p14:nvContentPartPr>
            <p14:xfrm>
              <a:off x="2913229" y="2235810"/>
              <a:ext cx="1368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EB9CF64-C4B1-5715-C875-F69C7AAD6C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7109" y="2229690"/>
                <a:ext cx="259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xmlns="" id="{C32F692B-3795-6E1B-36A1-A3EDB3B19A34}"/>
                  </a:ext>
                </a:extLst>
              </p14:cNvPr>
              <p14:cNvContentPartPr/>
              <p14:nvPr/>
            </p14:nvContentPartPr>
            <p14:xfrm>
              <a:off x="2916829" y="2220690"/>
              <a:ext cx="720" cy="1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2F692B-3795-6E1B-36A1-A3EDB3B19A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0709" y="2214570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xmlns="" id="{3A68144F-595B-DF01-ADA9-76D0AF21CF05}"/>
                  </a:ext>
                </a:extLst>
              </p14:cNvPr>
              <p14:cNvContentPartPr/>
              <p14:nvPr/>
            </p14:nvContentPartPr>
            <p14:xfrm>
              <a:off x="2919349" y="2219250"/>
              <a:ext cx="7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8144F-595B-DF01-ADA9-76D0AF21CF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229" y="221313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xmlns="" id="{2E61FDC2-316C-ACBF-A954-642913790A0F}"/>
                  </a:ext>
                </a:extLst>
              </p14:cNvPr>
              <p14:cNvContentPartPr/>
              <p14:nvPr/>
            </p14:nvContentPartPr>
            <p14:xfrm>
              <a:off x="2921509" y="221925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E61FDC2-316C-ACBF-A954-642913790A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5389" y="22131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xmlns="" id="{05CB9907-C37D-0404-E544-697D5189EE32}"/>
                  </a:ext>
                </a:extLst>
              </p14:cNvPr>
              <p14:cNvContentPartPr/>
              <p14:nvPr/>
            </p14:nvContentPartPr>
            <p14:xfrm>
              <a:off x="2814589" y="2226090"/>
              <a:ext cx="72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CB9907-C37D-0404-E544-697D5189EE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8469" y="221997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xmlns="" id="{50A48341-83FC-080E-D7C2-DC723AA2D776}"/>
                  </a:ext>
                </a:extLst>
              </p14:cNvPr>
              <p14:cNvContentPartPr/>
              <p14:nvPr/>
            </p14:nvContentPartPr>
            <p14:xfrm>
              <a:off x="2792989" y="2226090"/>
              <a:ext cx="72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0A48341-83FC-080E-D7C2-DC723AA2D7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6869" y="2219970"/>
                <a:ext cx="1296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6FBE0C7F-3C3D-AB12-CCA0-E63AF86877B0}"/>
              </a:ext>
            </a:extLst>
          </p:cNvPr>
          <p:cNvGrpSpPr/>
          <p:nvPr/>
        </p:nvGrpSpPr>
        <p:grpSpPr>
          <a:xfrm>
            <a:off x="2988109" y="2216730"/>
            <a:ext cx="120960" cy="21240"/>
            <a:chOff x="2988109" y="2216730"/>
            <a:chExt cx="12096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xmlns="" id="{DFCC57E4-F1C6-F250-7D62-119F0970D3B9}"/>
                    </a:ext>
                  </a:extLst>
                </p14:cNvPr>
                <p14:cNvContentPartPr/>
                <p14:nvPr/>
              </p14:nvContentPartPr>
              <p14:xfrm>
                <a:off x="2988109" y="221673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CC57E4-F1C6-F250-7D62-119F0970D3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198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xmlns="" id="{BB28A706-B09A-9DAF-7FE7-0E41BE95D8AC}"/>
                    </a:ext>
                  </a:extLst>
                </p14:cNvPr>
                <p14:cNvContentPartPr/>
                <p14:nvPr/>
              </p14:nvContentPartPr>
              <p14:xfrm>
                <a:off x="2995309" y="221673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28A706-B09A-9DAF-7FE7-0E41BE95D8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918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xmlns="" id="{6E56FF1B-0052-A3B9-48B8-CE4EBE5715BE}"/>
                    </a:ext>
                  </a:extLst>
                </p14:cNvPr>
                <p14:cNvContentPartPr/>
                <p14:nvPr/>
              </p14:nvContentPartPr>
              <p14:xfrm>
                <a:off x="3000349" y="221673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56FF1B-0052-A3B9-48B8-CE4EBE5715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422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xmlns="" id="{D05DFAF6-E547-031B-5C31-99117A7066E3}"/>
                    </a:ext>
                  </a:extLst>
                </p14:cNvPr>
                <p14:cNvContentPartPr/>
                <p14:nvPr/>
              </p14:nvContentPartPr>
              <p14:xfrm>
                <a:off x="3007189" y="221925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5DFAF6-E547-031B-5C31-99117A7066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1069" y="22131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xmlns="" id="{9EBB994E-9365-5ECE-2F98-720950E4892F}"/>
                    </a:ext>
                  </a:extLst>
                </p14:cNvPr>
                <p14:cNvContentPartPr/>
                <p14:nvPr/>
              </p14:nvContentPartPr>
              <p14:xfrm>
                <a:off x="3016909" y="2221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BB994E-9365-5ECE-2F98-720950E489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078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xmlns="" id="{1D6BD8A0-9876-72B9-9C3C-1F8E1530FF2A}"/>
                    </a:ext>
                  </a:extLst>
                </p14:cNvPr>
                <p14:cNvContentPartPr/>
                <p14:nvPr/>
              </p14:nvContentPartPr>
              <p14:xfrm>
                <a:off x="3031309" y="22260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6BD8A0-9876-72B9-9C3C-1F8E1530FF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5189" y="22199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xmlns="" id="{C27D1FE4-0DEA-086A-6262-F60199E77CFB}"/>
                    </a:ext>
                  </a:extLst>
                </p14:cNvPr>
                <p14:cNvContentPartPr/>
                <p14:nvPr/>
              </p14:nvContentPartPr>
              <p14:xfrm>
                <a:off x="3038149" y="22260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7D1FE4-0DEA-086A-6262-F60199E77C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99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xmlns="" id="{4FD04007-A4BB-E47D-281F-7D66BFC551B8}"/>
                    </a:ext>
                  </a:extLst>
                </p14:cNvPr>
                <p14:cNvContentPartPr/>
                <p14:nvPr/>
              </p14:nvContentPartPr>
              <p14:xfrm>
                <a:off x="3038149" y="2226090"/>
                <a:ext cx="72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D04007-A4BB-E47D-281F-7D66BFC551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9970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xmlns="" id="{1892E28D-8E40-514B-AB09-39A88272DF48}"/>
                    </a:ext>
                  </a:extLst>
                </p14:cNvPr>
                <p14:cNvContentPartPr/>
                <p14:nvPr/>
              </p14:nvContentPartPr>
              <p14:xfrm>
                <a:off x="3038149" y="222141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92E28D-8E40-514B-AB09-39A88272DF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xmlns="" id="{A9A4E333-88FC-06E2-3236-2B1808B4C534}"/>
                    </a:ext>
                  </a:extLst>
                </p14:cNvPr>
                <p14:cNvContentPartPr/>
                <p14:nvPr/>
              </p14:nvContentPartPr>
              <p14:xfrm>
                <a:off x="3028789" y="222141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A4E333-88FC-06E2-3236-2B1808B4C5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266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xmlns="" id="{6EFDC1F4-96AD-A30B-519E-222B501BED52}"/>
                    </a:ext>
                  </a:extLst>
                </p14:cNvPr>
                <p14:cNvContentPartPr/>
                <p14:nvPr/>
              </p14:nvContentPartPr>
              <p14:xfrm>
                <a:off x="3033469" y="2221410"/>
                <a:ext cx="7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FDC1F4-96AD-A30B-519E-222B501BED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7349" y="2215290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xmlns="" id="{9FFCA8B4-513A-AAE8-F5D5-EA2987992857}"/>
                    </a:ext>
                  </a:extLst>
                </p14:cNvPr>
                <p14:cNvContentPartPr/>
                <p14:nvPr/>
              </p14:nvContentPartPr>
              <p14:xfrm>
                <a:off x="3045349" y="2221410"/>
                <a:ext cx="50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FCA8B4-513A-AAE8-F5D5-EA29879928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39229" y="2215290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xmlns="" id="{2043BB19-8A05-2EC9-F4D2-4E70AD41D2D7}"/>
                    </a:ext>
                  </a:extLst>
                </p14:cNvPr>
                <p14:cNvContentPartPr/>
                <p14:nvPr/>
              </p14:nvContentPartPr>
              <p14:xfrm>
                <a:off x="3050029" y="222393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43BB19-8A05-2EC9-F4D2-4E70AD41D2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3909" y="22178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xmlns="" id="{C7C7D954-AA54-0739-F778-D949DC23085E}"/>
                    </a:ext>
                  </a:extLst>
                </p14:cNvPr>
                <p14:cNvContentPartPr/>
                <p14:nvPr/>
              </p14:nvContentPartPr>
              <p14:xfrm>
                <a:off x="3081349" y="2219250"/>
                <a:ext cx="27720" cy="1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C7D954-AA54-0739-F778-D949DC230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5229" y="2213130"/>
                  <a:ext cx="3996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FBF78688-0878-4214-09B9-EF65BC01613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Implementation- FPGA Part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0" name="מלבן 1">
            <a:extLst>
              <a:ext uri="{FF2B5EF4-FFF2-40B4-BE49-F238E27FC236}">
                <a16:creationId xmlns:a16="http://schemas.microsoft.com/office/drawing/2014/main" xmlns="" id="{AE3DDDEF-86CA-015E-01F9-5FC8AE9C83D1}"/>
              </a:ext>
            </a:extLst>
          </p:cNvPr>
          <p:cNvSpPr/>
          <p:nvPr/>
        </p:nvSpPr>
        <p:spPr>
          <a:xfrm>
            <a:off x="912274" y="1218341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accent1"/>
                </a:solidFill>
              </a:rPr>
              <a:t>θ</a:t>
            </a:r>
            <a:r>
              <a:rPr lang="en-US" dirty="0">
                <a:solidFill>
                  <a:schemeClr val="accent1"/>
                </a:solidFill>
              </a:rPr>
              <a:t>_data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תיבת טקסט 21">
                <a:extLst>
                  <a:ext uri="{FF2B5EF4-FFF2-40B4-BE49-F238E27FC236}">
                    <a16:creationId xmlns:a16="http://schemas.microsoft.com/office/drawing/2014/main" xmlns="" id="{45B6DD43-5E25-BE83-A0C6-2BA97DC2FCAD}"/>
                  </a:ext>
                </a:extLst>
              </p:cNvPr>
              <p:cNvSpPr txBox="1"/>
              <p:nvPr/>
            </p:nvSpPr>
            <p:spPr>
              <a:xfrm>
                <a:off x="2217035" y="1351461"/>
                <a:ext cx="517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תיבת טקסט 21">
                <a:extLst>
                  <a:ext uri="{FF2B5EF4-FFF2-40B4-BE49-F238E27FC236}">
                    <a16:creationId xmlns:a16="http://schemas.microsoft.com/office/drawing/2014/main" id="{45B6DD43-5E25-BE83-A0C6-2BA97DC2F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035" y="1351461"/>
                <a:ext cx="51723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מחבר חץ ישר 16">
            <a:extLst>
              <a:ext uri="{FF2B5EF4-FFF2-40B4-BE49-F238E27FC236}">
                <a16:creationId xmlns:a16="http://schemas.microsoft.com/office/drawing/2014/main" xmlns="" id="{34B6C474-9D54-43F6-8DB3-43AB760E314A}"/>
              </a:ext>
            </a:extLst>
          </p:cNvPr>
          <p:cNvCxnSpPr/>
          <p:nvPr/>
        </p:nvCxnSpPr>
        <p:spPr>
          <a:xfrm>
            <a:off x="2124440" y="1595579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מלבן 1">
            <a:extLst>
              <a:ext uri="{FF2B5EF4-FFF2-40B4-BE49-F238E27FC236}">
                <a16:creationId xmlns:a16="http://schemas.microsoft.com/office/drawing/2014/main" xmlns="" id="{53A179A8-2CA2-2026-B8B7-AAD9B1ECBD27}"/>
              </a:ext>
            </a:extLst>
          </p:cNvPr>
          <p:cNvSpPr/>
          <p:nvPr/>
        </p:nvSpPr>
        <p:spPr>
          <a:xfrm>
            <a:off x="2879406" y="1215468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DDS Compiler</a:t>
            </a:r>
          </a:p>
        </p:txBody>
      </p:sp>
      <p:cxnSp>
        <p:nvCxnSpPr>
          <p:cNvPr id="54" name="מחבר חץ ישר 16">
            <a:extLst>
              <a:ext uri="{FF2B5EF4-FFF2-40B4-BE49-F238E27FC236}">
                <a16:creationId xmlns:a16="http://schemas.microsoft.com/office/drawing/2014/main" xmlns="" id="{442340E2-536C-8381-E3B9-E5220A9E67F0}"/>
              </a:ext>
            </a:extLst>
          </p:cNvPr>
          <p:cNvCxnSpPr>
            <a:cxnSpLocks/>
          </p:cNvCxnSpPr>
          <p:nvPr/>
        </p:nvCxnSpPr>
        <p:spPr>
          <a:xfrm>
            <a:off x="4080409" y="1594193"/>
            <a:ext cx="1367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מלבן 1">
            <a:extLst>
              <a:ext uri="{FF2B5EF4-FFF2-40B4-BE49-F238E27FC236}">
                <a16:creationId xmlns:a16="http://schemas.microsoft.com/office/drawing/2014/main" xmlns="" id="{9F15C2B6-3452-C562-EB9F-0604252BE150}"/>
              </a:ext>
            </a:extLst>
          </p:cNvPr>
          <p:cNvSpPr/>
          <p:nvPr/>
        </p:nvSpPr>
        <p:spPr>
          <a:xfrm>
            <a:off x="5448300" y="1215467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תיבת טקסט 21">
                <a:extLst>
                  <a:ext uri="{FF2B5EF4-FFF2-40B4-BE49-F238E27FC236}">
                    <a16:creationId xmlns:a16="http://schemas.microsoft.com/office/drawing/2014/main" xmlns="" id="{37D01E3A-A9E1-E08C-B2EB-FFBE76A1112B}"/>
                  </a:ext>
                </a:extLst>
              </p:cNvPr>
              <p:cNvSpPr txBox="1"/>
              <p:nvPr/>
            </p:nvSpPr>
            <p:spPr>
              <a:xfrm>
                <a:off x="4163852" y="1331322"/>
                <a:ext cx="1201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samples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data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תיבת טקסט 21">
                <a:extLst>
                  <a:ext uri="{FF2B5EF4-FFF2-40B4-BE49-F238E27FC236}">
                    <a16:creationId xmlns:a16="http://schemas.microsoft.com/office/drawing/2014/main" id="{37D01E3A-A9E1-E08C-B2EB-FFBE76A11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52" y="1331322"/>
                <a:ext cx="1201003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מלבן 1">
            <a:extLst>
              <a:ext uri="{FF2B5EF4-FFF2-40B4-BE49-F238E27FC236}">
                <a16:creationId xmlns:a16="http://schemas.microsoft.com/office/drawing/2014/main" xmlns="" id="{E74AA79A-8FA2-BE87-6A70-ADF67EE2CE4D}"/>
              </a:ext>
            </a:extLst>
          </p:cNvPr>
          <p:cNvSpPr/>
          <p:nvPr/>
        </p:nvSpPr>
        <p:spPr>
          <a:xfrm>
            <a:off x="4847798" y="2130134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Max-Min calculator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94D13C7A-BD2B-3191-F42E-5367AAB6208F}"/>
              </a:ext>
            </a:extLst>
          </p:cNvPr>
          <p:cNvCxnSpPr>
            <a:cxnSpLocks/>
          </p:cNvCxnSpPr>
          <p:nvPr/>
        </p:nvCxnSpPr>
        <p:spPr>
          <a:xfrm>
            <a:off x="2660650" y="1594192"/>
            <a:ext cx="0" cy="1109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D2FD966F-8EF7-8E01-14E3-24BBECA08489}"/>
              </a:ext>
            </a:extLst>
          </p:cNvPr>
          <p:cNvCxnSpPr>
            <a:cxnSpLocks/>
          </p:cNvCxnSpPr>
          <p:nvPr/>
        </p:nvCxnSpPr>
        <p:spPr>
          <a:xfrm>
            <a:off x="4572000" y="1594192"/>
            <a:ext cx="3175" cy="64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חץ ישר 16">
            <a:extLst>
              <a:ext uri="{FF2B5EF4-FFF2-40B4-BE49-F238E27FC236}">
                <a16:creationId xmlns:a16="http://schemas.microsoft.com/office/drawing/2014/main" xmlns="" id="{C9BE84A8-EE8B-9C09-7219-74D84BD937C7}"/>
              </a:ext>
            </a:extLst>
          </p:cNvPr>
          <p:cNvCxnSpPr>
            <a:cxnSpLocks/>
          </p:cNvCxnSpPr>
          <p:nvPr/>
        </p:nvCxnSpPr>
        <p:spPr>
          <a:xfrm>
            <a:off x="2660650" y="2703906"/>
            <a:ext cx="2192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חץ ישר 17">
            <a:extLst>
              <a:ext uri="{FF2B5EF4-FFF2-40B4-BE49-F238E27FC236}">
                <a16:creationId xmlns:a16="http://schemas.microsoft.com/office/drawing/2014/main" xmlns="" id="{28AFD321-BC9F-4A26-C2A9-BF892FEF00BF}"/>
              </a:ext>
            </a:extLst>
          </p:cNvPr>
          <p:cNvCxnSpPr>
            <a:cxnSpLocks/>
          </p:cNvCxnSpPr>
          <p:nvPr/>
        </p:nvCxnSpPr>
        <p:spPr>
          <a:xfrm>
            <a:off x="4572000" y="2242641"/>
            <a:ext cx="256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מחבר חץ ישר 16">
            <a:extLst>
              <a:ext uri="{FF2B5EF4-FFF2-40B4-BE49-F238E27FC236}">
                <a16:creationId xmlns:a16="http://schemas.microsoft.com/office/drawing/2014/main" xmlns="" id="{1C880F06-1396-0FC9-75D1-E997D5CA5D19}"/>
              </a:ext>
            </a:extLst>
          </p:cNvPr>
          <p:cNvCxnSpPr/>
          <p:nvPr/>
        </p:nvCxnSpPr>
        <p:spPr>
          <a:xfrm>
            <a:off x="6048801" y="2494063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מלבן 1">
            <a:extLst>
              <a:ext uri="{FF2B5EF4-FFF2-40B4-BE49-F238E27FC236}">
                <a16:creationId xmlns:a16="http://schemas.microsoft.com/office/drawing/2014/main" xmlns="" id="{B00F92FF-1D3A-0BF6-7FE1-FA8B6AEEE298}"/>
              </a:ext>
            </a:extLst>
          </p:cNvPr>
          <p:cNvSpPr/>
          <p:nvPr/>
        </p:nvSpPr>
        <p:spPr>
          <a:xfrm>
            <a:off x="6792604" y="2130133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BRAM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1CBCCA8F-B79F-43A9-BB5D-5123457A3C81}"/>
              </a:ext>
            </a:extLst>
          </p:cNvPr>
          <p:cNvCxnSpPr>
            <a:cxnSpLocks/>
          </p:cNvCxnSpPr>
          <p:nvPr/>
        </p:nvCxnSpPr>
        <p:spPr>
          <a:xfrm>
            <a:off x="8794750" y="1594192"/>
            <a:ext cx="0" cy="239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חץ ישר 16">
            <a:extLst>
              <a:ext uri="{FF2B5EF4-FFF2-40B4-BE49-F238E27FC236}">
                <a16:creationId xmlns:a16="http://schemas.microsoft.com/office/drawing/2014/main" xmlns="" id="{B3AC76C5-566B-BAB6-5939-AD90FC44A51D}"/>
              </a:ext>
            </a:extLst>
          </p:cNvPr>
          <p:cNvCxnSpPr/>
          <p:nvPr/>
        </p:nvCxnSpPr>
        <p:spPr>
          <a:xfrm>
            <a:off x="6649303" y="1594192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מלבן 1">
            <a:extLst>
              <a:ext uri="{FF2B5EF4-FFF2-40B4-BE49-F238E27FC236}">
                <a16:creationId xmlns:a16="http://schemas.microsoft.com/office/drawing/2014/main" xmlns="" id="{5A1852CD-7C65-60A4-5FCE-D196A30B77A1}"/>
              </a:ext>
            </a:extLst>
          </p:cNvPr>
          <p:cNvSpPr/>
          <p:nvPr/>
        </p:nvSpPr>
        <p:spPr>
          <a:xfrm>
            <a:off x="7393105" y="1215467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DUT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FE755990-D3EA-5679-5D80-87F750A3D2B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94108" y="1594193"/>
            <a:ext cx="200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מחבר חץ ישר 17">
            <a:extLst>
              <a:ext uri="{FF2B5EF4-FFF2-40B4-BE49-F238E27FC236}">
                <a16:creationId xmlns:a16="http://schemas.microsoft.com/office/drawing/2014/main" xmlns="" id="{0939FA44-0B36-D429-6B3C-442A4C8B2ACB}"/>
              </a:ext>
            </a:extLst>
          </p:cNvPr>
          <p:cNvCxnSpPr>
            <a:cxnSpLocks/>
          </p:cNvCxnSpPr>
          <p:nvPr/>
        </p:nvCxnSpPr>
        <p:spPr>
          <a:xfrm flipH="1">
            <a:off x="6930368" y="3991175"/>
            <a:ext cx="1864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מלבן 1">
            <a:extLst>
              <a:ext uri="{FF2B5EF4-FFF2-40B4-BE49-F238E27FC236}">
                <a16:creationId xmlns:a16="http://schemas.microsoft.com/office/drawing/2014/main" xmlns="" id="{BC71029C-53A3-41F6-EC74-C6B3A78BEC19}"/>
              </a:ext>
            </a:extLst>
          </p:cNvPr>
          <p:cNvSpPr/>
          <p:nvPr/>
        </p:nvSpPr>
        <p:spPr>
          <a:xfrm>
            <a:off x="5729365" y="3615426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ADC</a:t>
            </a:r>
          </a:p>
        </p:txBody>
      </p:sp>
      <p:cxnSp>
        <p:nvCxnSpPr>
          <p:cNvPr id="101" name="מחבר חץ ישר 16">
            <a:extLst>
              <a:ext uri="{FF2B5EF4-FFF2-40B4-BE49-F238E27FC236}">
                <a16:creationId xmlns:a16="http://schemas.microsoft.com/office/drawing/2014/main" xmlns="" id="{155ADFA6-882B-C753-7EA0-81320D35C1A1}"/>
              </a:ext>
            </a:extLst>
          </p:cNvPr>
          <p:cNvCxnSpPr>
            <a:cxnSpLocks/>
          </p:cNvCxnSpPr>
          <p:nvPr/>
        </p:nvCxnSpPr>
        <p:spPr>
          <a:xfrm flipH="1">
            <a:off x="4080409" y="4168714"/>
            <a:ext cx="1648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תיבת טקסט 21">
                <a:extLst>
                  <a:ext uri="{FF2B5EF4-FFF2-40B4-BE49-F238E27FC236}">
                    <a16:creationId xmlns:a16="http://schemas.microsoft.com/office/drawing/2014/main" xmlns="" id="{62EE44C0-62EC-DCAB-54E5-433B54B63B14}"/>
                  </a:ext>
                </a:extLst>
              </p:cNvPr>
              <p:cNvSpPr txBox="1"/>
              <p:nvPr/>
            </p:nvSpPr>
            <p:spPr>
              <a:xfrm>
                <a:off x="4109916" y="3932020"/>
                <a:ext cx="18861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>
                    <a:solidFill>
                      <a:schemeClr val="accent1"/>
                    </a:solidFill>
                  </a:rPr>
                  <a:t>filtered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samples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_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data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4" name="תיבת טקסט 21">
                <a:extLst>
                  <a:ext uri="{FF2B5EF4-FFF2-40B4-BE49-F238E27FC236}">
                    <a16:creationId xmlns:a16="http://schemas.microsoft.com/office/drawing/2014/main" id="{62EE44C0-62EC-DCAB-54E5-433B54B6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16" y="3932020"/>
                <a:ext cx="1886179" cy="276999"/>
              </a:xfrm>
              <a:prstGeom prst="rect">
                <a:avLst/>
              </a:prstGeom>
              <a:blipFill>
                <a:blip r:embed="rId5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מלבן 1">
            <a:extLst>
              <a:ext uri="{FF2B5EF4-FFF2-40B4-BE49-F238E27FC236}">
                <a16:creationId xmlns:a16="http://schemas.microsoft.com/office/drawing/2014/main" xmlns="" id="{0EBEB82E-C598-24C8-02CA-AB62F99964FB}"/>
              </a:ext>
            </a:extLst>
          </p:cNvPr>
          <p:cNvSpPr/>
          <p:nvPr/>
        </p:nvSpPr>
        <p:spPr>
          <a:xfrm>
            <a:off x="2889993" y="3612450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Max-Min calculator</a:t>
            </a:r>
          </a:p>
        </p:txBody>
      </p:sp>
      <p:cxnSp>
        <p:nvCxnSpPr>
          <p:cNvPr id="107" name="מחבר חץ ישר 16">
            <a:extLst>
              <a:ext uri="{FF2B5EF4-FFF2-40B4-BE49-F238E27FC236}">
                <a16:creationId xmlns:a16="http://schemas.microsoft.com/office/drawing/2014/main" xmlns="" id="{7BA3BB8D-E634-329B-2FC6-42805D375C8C}"/>
              </a:ext>
            </a:extLst>
          </p:cNvPr>
          <p:cNvCxnSpPr>
            <a:cxnSpLocks/>
          </p:cNvCxnSpPr>
          <p:nvPr/>
        </p:nvCxnSpPr>
        <p:spPr>
          <a:xfrm flipH="1">
            <a:off x="4080409" y="3813620"/>
            <a:ext cx="1648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BD13F6E4-1859-1486-6DE5-3D6E28C99FA4}"/>
              </a:ext>
            </a:extLst>
          </p:cNvPr>
          <p:cNvCxnSpPr>
            <a:cxnSpLocks/>
          </p:cNvCxnSpPr>
          <p:nvPr/>
        </p:nvCxnSpPr>
        <p:spPr>
          <a:xfrm>
            <a:off x="2660650" y="2657790"/>
            <a:ext cx="0" cy="56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מלבן 1">
                <a:extLst>
                  <a:ext uri="{FF2B5EF4-FFF2-40B4-BE49-F238E27FC236}">
                    <a16:creationId xmlns:a16="http://schemas.microsoft.com/office/drawing/2014/main" xmlns="" id="{3C8BEF48-863D-4E18-32A1-477FD38E4869}"/>
                  </a:ext>
                </a:extLst>
              </p:cNvPr>
              <p:cNvSpPr/>
              <p:nvPr/>
            </p:nvSpPr>
            <p:spPr>
              <a:xfrm>
                <a:off x="3803650" y="2980321"/>
                <a:ext cx="690966" cy="502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מלבן 1">
                <a:extLst>
                  <a:ext uri="{FF2B5EF4-FFF2-40B4-BE49-F238E27FC236}">
                    <a16:creationId xmlns:a16="http://schemas.microsoft.com/office/drawing/2014/main" id="{3C8BEF48-863D-4E18-32A1-477FD38E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650" y="2980321"/>
                <a:ext cx="690966" cy="502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A9D4EDC0-A5E9-95BB-1965-97021842A205}"/>
              </a:ext>
            </a:extLst>
          </p:cNvPr>
          <p:cNvCxnSpPr>
            <a:cxnSpLocks/>
          </p:cNvCxnSpPr>
          <p:nvPr/>
        </p:nvCxnSpPr>
        <p:spPr>
          <a:xfrm>
            <a:off x="4499810" y="3231571"/>
            <a:ext cx="33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39C55FD6-048C-143C-E8A6-05B2E62E92CB}"/>
              </a:ext>
            </a:extLst>
          </p:cNvPr>
          <p:cNvCxnSpPr>
            <a:cxnSpLocks/>
          </p:cNvCxnSpPr>
          <p:nvPr/>
        </p:nvCxnSpPr>
        <p:spPr>
          <a:xfrm>
            <a:off x="4836930" y="3231571"/>
            <a:ext cx="0" cy="58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מחבר חץ ישר 16">
            <a:extLst>
              <a:ext uri="{FF2B5EF4-FFF2-40B4-BE49-F238E27FC236}">
                <a16:creationId xmlns:a16="http://schemas.microsoft.com/office/drawing/2014/main" xmlns="" id="{AB967439-747B-CBFD-33C9-2A7035491E03}"/>
              </a:ext>
            </a:extLst>
          </p:cNvPr>
          <p:cNvCxnSpPr>
            <a:cxnSpLocks/>
          </p:cNvCxnSpPr>
          <p:nvPr/>
        </p:nvCxnSpPr>
        <p:spPr>
          <a:xfrm>
            <a:off x="2660650" y="3224106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מחבר חץ ישר 16">
            <a:extLst>
              <a:ext uri="{FF2B5EF4-FFF2-40B4-BE49-F238E27FC236}">
                <a16:creationId xmlns:a16="http://schemas.microsoft.com/office/drawing/2014/main" xmlns="" id="{F218E237-4081-1113-D036-9D10BB340E4D}"/>
              </a:ext>
            </a:extLst>
          </p:cNvPr>
          <p:cNvCxnSpPr>
            <a:cxnSpLocks/>
          </p:cNvCxnSpPr>
          <p:nvPr/>
        </p:nvCxnSpPr>
        <p:spPr>
          <a:xfrm flipH="1">
            <a:off x="2188959" y="3991175"/>
            <a:ext cx="690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מלבן 1">
            <a:extLst>
              <a:ext uri="{FF2B5EF4-FFF2-40B4-BE49-F238E27FC236}">
                <a16:creationId xmlns:a16="http://schemas.microsoft.com/office/drawing/2014/main" xmlns="" id="{4EA78E1E-834E-1EB4-A0AE-5153632845AA}"/>
              </a:ext>
            </a:extLst>
          </p:cNvPr>
          <p:cNvSpPr/>
          <p:nvPr/>
        </p:nvSpPr>
        <p:spPr>
          <a:xfrm>
            <a:off x="987956" y="3612450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תיבת טקסט 21">
                <a:extLst>
                  <a:ext uri="{FF2B5EF4-FFF2-40B4-BE49-F238E27FC236}">
                    <a16:creationId xmlns:a16="http://schemas.microsoft.com/office/drawing/2014/main" xmlns="" id="{A812691B-50F7-343C-DBD5-3D8DB2031BD0}"/>
                  </a:ext>
                </a:extLst>
              </p:cNvPr>
              <p:cNvSpPr txBox="1"/>
              <p:nvPr/>
            </p:nvSpPr>
            <p:spPr>
              <a:xfrm>
                <a:off x="6133418" y="2210576"/>
                <a:ext cx="517230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9" name="תיבת טקסט 21">
                <a:extLst>
                  <a:ext uri="{FF2B5EF4-FFF2-40B4-BE49-F238E27FC236}">
                    <a16:creationId xmlns:a16="http://schemas.microsoft.com/office/drawing/2014/main" id="{A812691B-50F7-343C-DBD5-3D8DB203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18" y="2210576"/>
                <a:ext cx="517230" cy="312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תיבת טקסט 21">
                <a:extLst>
                  <a:ext uri="{FF2B5EF4-FFF2-40B4-BE49-F238E27FC236}">
                    <a16:creationId xmlns:a16="http://schemas.microsoft.com/office/drawing/2014/main" xmlns="" id="{4A95D6C7-B2CF-B8D8-A5AE-B5ECC4A1CDEC}"/>
                  </a:ext>
                </a:extLst>
              </p:cNvPr>
              <p:cNvSpPr txBox="1"/>
              <p:nvPr/>
            </p:nvSpPr>
            <p:spPr>
              <a:xfrm>
                <a:off x="2303311" y="3689971"/>
                <a:ext cx="517230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0" name="תיבת טקסט 21">
                <a:extLst>
                  <a:ext uri="{FF2B5EF4-FFF2-40B4-BE49-F238E27FC236}">
                    <a16:creationId xmlns:a16="http://schemas.microsoft.com/office/drawing/2014/main" id="{4A95D6C7-B2CF-B8D8-A5AE-B5ECC4A1C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11" y="3689971"/>
                <a:ext cx="517230" cy="312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תיבת טקסט 32">
                <a:extLst>
                  <a:ext uri="{FF2B5EF4-FFF2-40B4-BE49-F238E27FC236}">
                    <a16:creationId xmlns:a16="http://schemas.microsoft.com/office/drawing/2014/main" xmlns="" id="{146118F1-E141-4699-2F99-D570E704324A}"/>
                  </a:ext>
                </a:extLst>
              </p:cNvPr>
              <p:cNvSpPr txBox="1"/>
              <p:nvPr/>
            </p:nvSpPr>
            <p:spPr>
              <a:xfrm>
                <a:off x="286484" y="2451121"/>
                <a:ext cx="2303188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𝑐𝑙𝑘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תיבת טקסט 32">
                <a:extLst>
                  <a:ext uri="{FF2B5EF4-FFF2-40B4-BE49-F238E27FC236}">
                    <a16:creationId xmlns:a16="http://schemas.microsoft.com/office/drawing/2014/main" id="{146118F1-E141-4699-2F99-D570E70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84" y="2451121"/>
                <a:ext cx="2303188" cy="502702"/>
              </a:xfrm>
              <a:prstGeom prst="rect">
                <a:avLst/>
              </a:prstGeom>
              <a:blipFill>
                <a:blip r:embed="rId9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תיבת טקסט 33">
                <a:extLst>
                  <a:ext uri="{FF2B5EF4-FFF2-40B4-BE49-F238E27FC236}">
                    <a16:creationId xmlns:a16="http://schemas.microsoft.com/office/drawing/2014/main" xmlns="" id="{AF0AE3CA-6AFC-9C06-D9A3-55C0055A3705}"/>
                  </a:ext>
                </a:extLst>
              </p:cNvPr>
              <p:cNvSpPr txBox="1"/>
              <p:nvPr/>
            </p:nvSpPr>
            <p:spPr>
              <a:xfrm>
                <a:off x="497949" y="2018999"/>
                <a:ext cx="2188380" cy="494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sz="1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1999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4" name="תיבת טקסט 33">
                <a:extLst>
                  <a:ext uri="{FF2B5EF4-FFF2-40B4-BE49-F238E27FC236}">
                    <a16:creationId xmlns:a16="http://schemas.microsoft.com/office/drawing/2014/main" id="{AF0AE3CA-6AFC-9C06-D9A3-55C0055A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49" y="2018999"/>
                <a:ext cx="2188380" cy="494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תיבת טקסט 34">
                <a:extLst>
                  <a:ext uri="{FF2B5EF4-FFF2-40B4-BE49-F238E27FC236}">
                    <a16:creationId xmlns:a16="http://schemas.microsoft.com/office/drawing/2014/main" xmlns="" id="{279D38DE-6B58-8BA9-CB88-9137706CE6C6}"/>
                  </a:ext>
                </a:extLst>
              </p:cNvPr>
              <p:cNvSpPr txBox="1"/>
              <p:nvPr/>
            </p:nvSpPr>
            <p:spPr>
              <a:xfrm>
                <a:off x="425128" y="2889479"/>
                <a:ext cx="2094994" cy="47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- number of bits = 14</a:t>
                </a:r>
                <a:br>
                  <a:rPr lang="en-US" sz="12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- clock frequency</a:t>
                </a:r>
              </a:p>
            </p:txBody>
          </p:sp>
        </mc:Choice>
        <mc:Fallback xmlns="">
          <p:sp>
            <p:nvSpPr>
              <p:cNvPr id="145" name="תיבת טקסט 34">
                <a:extLst>
                  <a:ext uri="{FF2B5EF4-FFF2-40B4-BE49-F238E27FC236}">
                    <a16:creationId xmlns:a16="http://schemas.microsoft.com/office/drawing/2014/main" id="{279D38DE-6B58-8BA9-CB88-9137706C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28" y="2889479"/>
                <a:ext cx="2094994" cy="479490"/>
              </a:xfrm>
              <a:prstGeom prst="rect">
                <a:avLst/>
              </a:prstGeom>
              <a:blipFill>
                <a:blip r:embed="rId11"/>
                <a:stretch>
                  <a:fillRect t="-2532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תיבת טקסט 21">
                <a:extLst>
                  <a:ext uri="{FF2B5EF4-FFF2-40B4-BE49-F238E27FC236}">
                    <a16:creationId xmlns:a16="http://schemas.microsoft.com/office/drawing/2014/main" xmlns="" id="{2A5BD005-DB3C-DB71-02DC-40C35FC5627A}"/>
                  </a:ext>
                </a:extLst>
              </p:cNvPr>
              <p:cNvSpPr txBox="1"/>
              <p:nvPr/>
            </p:nvSpPr>
            <p:spPr>
              <a:xfrm>
                <a:off x="6735265" y="2155382"/>
                <a:ext cx="8808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4000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6" name="תיבת טקסט 21">
                <a:extLst>
                  <a:ext uri="{FF2B5EF4-FFF2-40B4-BE49-F238E27FC236}">
                    <a16:creationId xmlns:a16="http://schemas.microsoft.com/office/drawing/2014/main" id="{2A5BD005-DB3C-DB71-02DC-40C35FC5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265" y="2155382"/>
                <a:ext cx="880848" cy="246221"/>
              </a:xfrm>
              <a:prstGeom prst="rect">
                <a:avLst/>
              </a:prstGeom>
              <a:blipFill>
                <a:blip r:embed="rId12"/>
                <a:stretch>
                  <a:fillRect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תיבת טקסט 21">
                <a:extLst>
                  <a:ext uri="{FF2B5EF4-FFF2-40B4-BE49-F238E27FC236}">
                    <a16:creationId xmlns:a16="http://schemas.microsoft.com/office/drawing/2014/main" xmlns="" id="{EAFC4F4D-4816-59BB-7B09-2FBCD7AAB8FC}"/>
                  </a:ext>
                </a:extLst>
              </p:cNvPr>
              <p:cNvSpPr txBox="1"/>
              <p:nvPr/>
            </p:nvSpPr>
            <p:spPr>
              <a:xfrm>
                <a:off x="921477" y="3629664"/>
                <a:ext cx="8808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4200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7" name="תיבת טקסט 21">
                <a:extLst>
                  <a:ext uri="{FF2B5EF4-FFF2-40B4-BE49-F238E27FC236}">
                    <a16:creationId xmlns:a16="http://schemas.microsoft.com/office/drawing/2014/main" id="{EAFC4F4D-4816-59BB-7B09-2FBCD7AA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7" y="3629664"/>
                <a:ext cx="880848" cy="246221"/>
              </a:xfrm>
              <a:prstGeom prst="rect">
                <a:avLst/>
              </a:prstGeom>
              <a:blipFill>
                <a:blip r:embed="rId13"/>
                <a:stretch>
                  <a:fillRect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8" name="Picture 147">
            <a:extLst>
              <a:ext uri="{FF2B5EF4-FFF2-40B4-BE49-F238E27FC236}">
                <a16:creationId xmlns:a16="http://schemas.microsoft.com/office/drawing/2014/main" xmlns="" id="{DD109965-88DB-6847-18F7-73337FFF2E0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7"/>
            <a:ext cx="1918574" cy="4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xmlns="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4D7E67-592C-B931-1274-6776F607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00378"/>
            <a:ext cx="8940800" cy="3900222"/>
          </a:xfrm>
          <a:prstGeom prst="rect">
            <a:avLst/>
          </a:prstGeom>
        </p:spPr>
      </p:pic>
      <p:sp>
        <p:nvSpPr>
          <p:cNvPr id="8" name="Google Shape;109;p22">
            <a:extLst>
              <a:ext uri="{FF2B5EF4-FFF2-40B4-BE49-F238E27FC236}">
                <a16:creationId xmlns:a16="http://schemas.microsoft.com/office/drawing/2014/main" xmlns="" id="{BF92A03B-1A59-C200-D47C-27B1C3C96704}"/>
              </a:ext>
            </a:extLst>
          </p:cNvPr>
          <p:cNvSpPr txBox="1">
            <a:spLocks/>
          </p:cNvSpPr>
          <p:nvPr/>
        </p:nvSpPr>
        <p:spPr>
          <a:xfrm>
            <a:off x="799167" y="293778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Implementation- FPGA Part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77DA98-EEB5-F75D-6A93-F9F3B853A8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7"/>
            <a:ext cx="1870584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9AD0E98-FD25-9861-774E-B55AF305F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96644"/>
            <a:ext cx="1587500" cy="361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xmlns="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492" y="265001"/>
                <a:ext cx="7438516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𝑡h𝑒𝑡𝑎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92" y="265001"/>
                <a:ext cx="7438516" cy="606600"/>
              </a:xfrm>
              <a:prstGeom prst="rect">
                <a:avLst/>
              </a:prstGeom>
              <a:blipFill>
                <a:blip r:embed="rId4"/>
                <a:stretch>
                  <a:fillRect t="-3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2520B5-87AD-FFBA-965A-2C873553E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80" y="1361949"/>
            <a:ext cx="6380740" cy="3392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xmlns="" id="{4E311248-A09B-5A39-CB55-D8F16B794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next simulation shows the beginning of the sweep, using the counter to count the clock cycles until advancing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value (meaning advancing to the next frequency).</a:t>
                </a:r>
              </a:p>
            </p:txBody>
          </p:sp>
        </mc:Choice>
        <mc:Fallback xmlns="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blipFill>
                <a:blip r:embed="rId6"/>
                <a:stretch>
                  <a:fillRect l="-223"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F344A6AA-BFC6-94CB-4246-8F24ED660C2B}"/>
              </a:ext>
            </a:extLst>
          </p:cNvPr>
          <p:cNvCxnSpPr/>
          <p:nvPr/>
        </p:nvCxnSpPr>
        <p:spPr>
          <a:xfrm flipH="1">
            <a:off x="5175250" y="1035050"/>
            <a:ext cx="609600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5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4157AB6-5D00-B500-2903-2465085F7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" y="49228"/>
            <a:ext cx="1511048" cy="344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xmlns="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0" y="192178"/>
                <a:ext cx="9093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𝑡h𝑒𝑡𝑎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192178"/>
                <a:ext cx="9093200" cy="606600"/>
              </a:xfrm>
              <a:prstGeom prst="rect">
                <a:avLst/>
              </a:prstGeom>
              <a:blipFill>
                <a:blip r:embed="rId4"/>
                <a:stretch>
                  <a:fillRect t="-1111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xmlns="" id="{4E311248-A09B-5A39-CB55-D8F16B794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When the maximum frequency of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is reached, the 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is initialized and the sweep begins again:</a:t>
                </a:r>
              </a:p>
            </p:txBody>
          </p:sp>
        </mc:Choice>
        <mc:Fallback xmlns="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blipFill>
                <a:blip r:embed="rId5"/>
                <a:stretch>
                  <a:fillRect l="-223"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4">
            <a:extLst>
              <a:ext uri="{FF2B5EF4-FFF2-40B4-BE49-F238E27FC236}">
                <a16:creationId xmlns:a16="http://schemas.microsoft.com/office/drawing/2014/main" xmlns="" id="{F47F188A-EBD2-00FA-2582-1C9193FA9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1361949"/>
            <a:ext cx="5692775" cy="2928896"/>
          </a:xfrm>
          <a:prstGeom prst="rect">
            <a:avLst/>
          </a:prstGeom>
          <a:noFill/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8528FC8-E849-D5FA-C16F-EA28F0304CB7}"/>
              </a:ext>
            </a:extLst>
          </p:cNvPr>
          <p:cNvCxnSpPr>
            <a:cxnSpLocks/>
          </p:cNvCxnSpPr>
          <p:nvPr/>
        </p:nvCxnSpPr>
        <p:spPr>
          <a:xfrm>
            <a:off x="5721350" y="1028700"/>
            <a:ext cx="222250" cy="167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25;p23">
                <a:extLst>
                  <a:ext uri="{FF2B5EF4-FFF2-40B4-BE49-F238E27FC236}">
                    <a16:creationId xmlns:a16="http://schemas.microsoft.com/office/drawing/2014/main" xmlns="" id="{FA9C5E94-C19A-4798-4494-D634D1F92C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1621820"/>
                <a:ext cx="2622550" cy="1965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configured the sweep such that each frequency is swept for exactly 1 clock cycle. Hence, the condition for advancing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(and resetting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𝑐𝑜𝑢𝑛𝑡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is: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Google Shape;225;p23">
                <a:extLst>
                  <a:ext uri="{FF2B5EF4-FFF2-40B4-BE49-F238E27FC236}">
                    <a16:creationId xmlns:a16="http://schemas.microsoft.com/office/drawing/2014/main" id="{FA9C5E94-C19A-4798-4494-D634D1F9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1621820"/>
                <a:ext cx="2622550" cy="1965930"/>
              </a:xfrm>
              <a:prstGeom prst="rect">
                <a:avLst/>
              </a:prstGeom>
              <a:blipFill>
                <a:blip r:embed="rId7"/>
                <a:stretch>
                  <a:fillRect l="-696" r="-9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586054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745</Words>
  <Application>Microsoft Office PowerPoint</Application>
  <PresentationFormat>‫הצגה על המסך (16:9)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7" baseType="lpstr">
      <vt:lpstr>Bree Serif</vt:lpstr>
      <vt:lpstr>Wingdings</vt:lpstr>
      <vt:lpstr>Roboto Black</vt:lpstr>
      <vt:lpstr>Roboto Light</vt:lpstr>
      <vt:lpstr>Cambria Math</vt:lpstr>
      <vt:lpstr>Arial</vt:lpstr>
      <vt:lpstr>WEB PROPOSAL</vt:lpstr>
      <vt:lpstr>Digital Control System- Final Presentation</vt:lpstr>
      <vt:lpstr>Abstract</vt:lpstr>
      <vt:lpstr>Motivation &amp; Goals</vt:lpstr>
      <vt:lpstr>System Requirements</vt:lpstr>
      <vt:lpstr>Implementation</vt:lpstr>
      <vt:lpstr>Implementation- FPGA Part</vt:lpstr>
      <vt:lpstr>מצגת של PowerPoint</vt:lpstr>
      <vt:lpstr>מצגת של PowerPoint</vt:lpstr>
      <vt:lpstr>מצגת של PowerPoint</vt:lpstr>
      <vt:lpstr>מצגת של PowerPoint</vt:lpstr>
      <vt:lpstr>Demonstration</vt:lpstr>
      <vt:lpstr>Demonstration</vt:lpstr>
      <vt:lpstr>Demonstration</vt:lpstr>
      <vt:lpstr>Results</vt:lpstr>
      <vt:lpstr>Results</vt:lpstr>
      <vt:lpstr>Conclusions</vt:lpstr>
      <vt:lpstr>Conclusions</vt:lpstr>
      <vt:lpstr>מצגת של PowerPoint</vt:lpstr>
      <vt:lpstr>מצגת של PowerPoint</vt:lpstr>
      <vt:lpstr>Project Documentation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Control System- Mid Presentation</dc:title>
  <dc:creator>Omri Meron</dc:creator>
  <cp:lastModifiedBy>RONEN</cp:lastModifiedBy>
  <cp:revision>44</cp:revision>
  <dcterms:modified xsi:type="dcterms:W3CDTF">2024-03-30T13:59:15Z</dcterms:modified>
</cp:coreProperties>
</file>